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1"/>
  </p:notesMasterIdLst>
  <p:sldIdLst>
    <p:sldId id="256" r:id="rId2"/>
    <p:sldId id="257" r:id="rId3"/>
    <p:sldId id="258" r:id="rId4"/>
    <p:sldId id="291" r:id="rId5"/>
    <p:sldId id="260" r:id="rId6"/>
    <p:sldId id="347" r:id="rId7"/>
    <p:sldId id="307" r:id="rId8"/>
    <p:sldId id="261" r:id="rId9"/>
    <p:sldId id="262" r:id="rId10"/>
    <p:sldId id="309" r:id="rId11"/>
    <p:sldId id="267" r:id="rId12"/>
    <p:sldId id="264" r:id="rId13"/>
    <p:sldId id="350" r:id="rId14"/>
    <p:sldId id="351" r:id="rId15"/>
    <p:sldId id="301" r:id="rId16"/>
    <p:sldId id="302" r:id="rId17"/>
    <p:sldId id="348" r:id="rId18"/>
    <p:sldId id="303" r:id="rId19"/>
    <p:sldId id="312" r:id="rId20"/>
    <p:sldId id="282" r:id="rId21"/>
    <p:sldId id="304" r:id="rId22"/>
    <p:sldId id="305" r:id="rId23"/>
    <p:sldId id="292" r:id="rId24"/>
    <p:sldId id="293" r:id="rId25"/>
    <p:sldId id="349" r:id="rId26"/>
    <p:sldId id="297" r:id="rId27"/>
    <p:sldId id="294" r:id="rId28"/>
    <p:sldId id="295" r:id="rId29"/>
    <p:sldId id="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812669-6674-514A-A73F-52F0B02C0827}" v="2" dt="2022-11-28T13:42:00.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9"/>
    <p:restoredTop sz="94716"/>
  </p:normalViewPr>
  <p:slideViewPr>
    <p:cSldViewPr snapToGrid="0">
      <p:cViewPr>
        <p:scale>
          <a:sx n="114" d="100"/>
          <a:sy n="114" d="100"/>
        </p:scale>
        <p:origin x="2152" y="1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rell, Tracey Hayes" userId="9810d8bd-5f1a-4dcb-b3fc-b7ca55773a38" providerId="ADAL" clId="{7DBD292D-D2F3-0B4B-A4EC-F1D8CBB61E64}"/>
    <pc:docChg chg="custSel modSld sldOrd">
      <pc:chgData name="Norrell, Tracey Hayes" userId="9810d8bd-5f1a-4dcb-b3fc-b7ca55773a38" providerId="ADAL" clId="{7DBD292D-D2F3-0B4B-A4EC-F1D8CBB61E64}" dt="2022-04-27T12:07:26.256" v="13" actId="20578"/>
      <pc:docMkLst>
        <pc:docMk/>
      </pc:docMkLst>
      <pc:sldChg chg="modSp mod">
        <pc:chgData name="Norrell, Tracey Hayes" userId="9810d8bd-5f1a-4dcb-b3fc-b7ca55773a38" providerId="ADAL" clId="{7DBD292D-D2F3-0B4B-A4EC-F1D8CBB61E64}" dt="2022-04-27T12:05:57.388" v="5" actId="20577"/>
        <pc:sldMkLst>
          <pc:docMk/>
          <pc:sldMk cId="1856144637" sldId="260"/>
        </pc:sldMkLst>
        <pc:spChg chg="mod">
          <ac:chgData name="Norrell, Tracey Hayes" userId="9810d8bd-5f1a-4dcb-b3fc-b7ca55773a38" providerId="ADAL" clId="{7DBD292D-D2F3-0B4B-A4EC-F1D8CBB61E64}" dt="2022-04-27T12:05:57.388" v="5" actId="20577"/>
          <ac:spMkLst>
            <pc:docMk/>
            <pc:sldMk cId="1856144637" sldId="260"/>
            <ac:spMk id="8" creationId="{3BAF1891-9A04-E241-BD17-A10968C4C64E}"/>
          </ac:spMkLst>
        </pc:spChg>
      </pc:sldChg>
      <pc:sldChg chg="ord">
        <pc:chgData name="Norrell, Tracey Hayes" userId="9810d8bd-5f1a-4dcb-b3fc-b7ca55773a38" providerId="ADAL" clId="{7DBD292D-D2F3-0B4B-A4EC-F1D8CBB61E64}" dt="2022-04-27T12:06:35.520" v="11" actId="20578"/>
        <pc:sldMkLst>
          <pc:docMk/>
          <pc:sldMk cId="890794694" sldId="262"/>
        </pc:sldMkLst>
      </pc:sldChg>
      <pc:sldChg chg="ord">
        <pc:chgData name="Norrell, Tracey Hayes" userId="9810d8bd-5f1a-4dcb-b3fc-b7ca55773a38" providerId="ADAL" clId="{7DBD292D-D2F3-0B4B-A4EC-F1D8CBB61E64}" dt="2022-04-27T12:07:24.421" v="12" actId="20578"/>
        <pc:sldMkLst>
          <pc:docMk/>
          <pc:sldMk cId="1803338027" sldId="282"/>
        </pc:sldMkLst>
      </pc:sldChg>
      <pc:sldChg chg="ord">
        <pc:chgData name="Norrell, Tracey Hayes" userId="9810d8bd-5f1a-4dcb-b3fc-b7ca55773a38" providerId="ADAL" clId="{7DBD292D-D2F3-0B4B-A4EC-F1D8CBB61E64}" dt="2022-04-27T12:07:26.256" v="13" actId="20578"/>
        <pc:sldMkLst>
          <pc:docMk/>
          <pc:sldMk cId="3058449789" sldId="304"/>
        </pc:sldMkLst>
      </pc:sldChg>
      <pc:sldChg chg="modSp mod">
        <pc:chgData name="Norrell, Tracey Hayes" userId="9810d8bd-5f1a-4dcb-b3fc-b7ca55773a38" providerId="ADAL" clId="{7DBD292D-D2F3-0B4B-A4EC-F1D8CBB61E64}" dt="2022-04-27T12:06:17.200" v="10" actId="27636"/>
        <pc:sldMkLst>
          <pc:docMk/>
          <pc:sldMk cId="2318325268" sldId="347"/>
        </pc:sldMkLst>
        <pc:spChg chg="mod">
          <ac:chgData name="Norrell, Tracey Hayes" userId="9810d8bd-5f1a-4dcb-b3fc-b7ca55773a38" providerId="ADAL" clId="{7DBD292D-D2F3-0B4B-A4EC-F1D8CBB61E64}" dt="2022-04-27T12:06:17.200" v="10" actId="27636"/>
          <ac:spMkLst>
            <pc:docMk/>
            <pc:sldMk cId="2318325268" sldId="347"/>
            <ac:spMk id="3" creationId="{3A5E2758-0E4A-EB42-8A93-C81C5C2B459B}"/>
          </ac:spMkLst>
        </pc:spChg>
      </pc:sldChg>
    </pc:docChg>
  </pc:docChgLst>
  <pc:docChgLst>
    <pc:chgData name="Norrell, Tracey Hayes" userId="9810d8bd-5f1a-4dcb-b3fc-b7ca55773a38" providerId="ADAL" clId="{E7812669-6674-514A-A73F-52F0B02C0827}"/>
    <pc:docChg chg="modSld">
      <pc:chgData name="Norrell, Tracey Hayes" userId="9810d8bd-5f1a-4dcb-b3fc-b7ca55773a38" providerId="ADAL" clId="{E7812669-6674-514A-A73F-52F0B02C0827}" dt="2022-11-28T13:43:11.711" v="5"/>
      <pc:docMkLst>
        <pc:docMk/>
      </pc:docMkLst>
      <pc:sldChg chg="addSp delSp modSp mod">
        <pc:chgData name="Norrell, Tracey Hayes" userId="9810d8bd-5f1a-4dcb-b3fc-b7ca55773a38" providerId="ADAL" clId="{E7812669-6674-514A-A73F-52F0B02C0827}" dt="2022-11-28T12:58:41.831" v="2"/>
        <pc:sldMkLst>
          <pc:docMk/>
          <pc:sldMk cId="1766385348" sldId="261"/>
        </pc:sldMkLst>
        <pc:spChg chg="add del mod">
          <ac:chgData name="Norrell, Tracey Hayes" userId="9810d8bd-5f1a-4dcb-b3fc-b7ca55773a38" providerId="ADAL" clId="{E7812669-6674-514A-A73F-52F0B02C0827}" dt="2022-11-28T12:58:41.831" v="2"/>
          <ac:spMkLst>
            <pc:docMk/>
            <pc:sldMk cId="1766385348" sldId="261"/>
            <ac:spMk id="3" creationId="{4F611396-1C26-DA0B-9F6E-7A8A08BA46E3}"/>
          </ac:spMkLst>
        </pc:spChg>
      </pc:sldChg>
      <pc:sldChg chg="addSp delSp modSp mod">
        <pc:chgData name="Norrell, Tracey Hayes" userId="9810d8bd-5f1a-4dcb-b3fc-b7ca55773a38" providerId="ADAL" clId="{E7812669-6674-514A-A73F-52F0B02C0827}" dt="2022-11-28T13:43:11.711" v="5"/>
        <pc:sldMkLst>
          <pc:docMk/>
          <pc:sldMk cId="1453359036" sldId="302"/>
        </pc:sldMkLst>
        <pc:spChg chg="add del mod">
          <ac:chgData name="Norrell, Tracey Hayes" userId="9810d8bd-5f1a-4dcb-b3fc-b7ca55773a38" providerId="ADAL" clId="{E7812669-6674-514A-A73F-52F0B02C0827}" dt="2022-11-28T13:43:11.711" v="5"/>
          <ac:spMkLst>
            <pc:docMk/>
            <pc:sldMk cId="1453359036" sldId="302"/>
            <ac:spMk id="3" creationId="{46DD66B5-A335-9615-C55B-808B1B0DE3A1}"/>
          </ac:spMkLst>
        </pc:spChg>
      </pc:sldChg>
    </pc:docChg>
  </pc:docChgLst>
  <pc:docChgLst>
    <pc:chgData name="Norrell, Tracey Hayes" userId="9810d8bd-5f1a-4dcb-b3fc-b7ca55773a38" providerId="ADAL" clId="{5D4F61C4-2962-B34E-8131-D67C93E079CB}"/>
    <pc:docChg chg="undo custSel addSld delSld modSld sldOrd">
      <pc:chgData name="Norrell, Tracey Hayes" userId="9810d8bd-5f1a-4dcb-b3fc-b7ca55773a38" providerId="ADAL" clId="{5D4F61C4-2962-B34E-8131-D67C93E079CB}" dt="2022-04-26T11:53:01.317" v="82" actId="1076"/>
      <pc:docMkLst>
        <pc:docMk/>
      </pc:docMkLst>
      <pc:sldChg chg="ord">
        <pc:chgData name="Norrell, Tracey Hayes" userId="9810d8bd-5f1a-4dcb-b3fc-b7ca55773a38" providerId="ADAL" clId="{5D4F61C4-2962-B34E-8131-D67C93E079CB}" dt="2022-04-25T15:12:22.576" v="1" actId="20578"/>
        <pc:sldMkLst>
          <pc:docMk/>
          <pc:sldMk cId="1592015143" sldId="258"/>
        </pc:sldMkLst>
      </pc:sldChg>
      <pc:sldChg chg="del">
        <pc:chgData name="Norrell, Tracey Hayes" userId="9810d8bd-5f1a-4dcb-b3fc-b7ca55773a38" providerId="ADAL" clId="{5D4F61C4-2962-B34E-8131-D67C93E079CB}" dt="2022-04-25T15:20:52.331" v="22" actId="2696"/>
        <pc:sldMkLst>
          <pc:docMk/>
          <pc:sldMk cId="2670400742" sldId="259"/>
        </pc:sldMkLst>
      </pc:sldChg>
      <pc:sldChg chg="ord">
        <pc:chgData name="Norrell, Tracey Hayes" userId="9810d8bd-5f1a-4dcb-b3fc-b7ca55773a38" providerId="ADAL" clId="{5D4F61C4-2962-B34E-8131-D67C93E079CB}" dt="2022-04-25T15:12:29.768" v="2" actId="20578"/>
        <pc:sldMkLst>
          <pc:docMk/>
          <pc:sldMk cId="1856144637" sldId="260"/>
        </pc:sldMkLst>
      </pc:sldChg>
      <pc:sldChg chg="ord">
        <pc:chgData name="Norrell, Tracey Hayes" userId="9810d8bd-5f1a-4dcb-b3fc-b7ca55773a38" providerId="ADAL" clId="{5D4F61C4-2962-B34E-8131-D67C93E079CB}" dt="2022-04-25T15:26:03.388" v="49" actId="20578"/>
        <pc:sldMkLst>
          <pc:docMk/>
          <pc:sldMk cId="1766385348" sldId="261"/>
        </pc:sldMkLst>
      </pc:sldChg>
      <pc:sldChg chg="ord">
        <pc:chgData name="Norrell, Tracey Hayes" userId="9810d8bd-5f1a-4dcb-b3fc-b7ca55773a38" providerId="ADAL" clId="{5D4F61C4-2962-B34E-8131-D67C93E079CB}" dt="2022-04-25T15:26:01.589" v="48" actId="20578"/>
        <pc:sldMkLst>
          <pc:docMk/>
          <pc:sldMk cId="890794694" sldId="262"/>
        </pc:sldMkLst>
      </pc:sldChg>
      <pc:sldChg chg="ord">
        <pc:chgData name="Norrell, Tracey Hayes" userId="9810d8bd-5f1a-4dcb-b3fc-b7ca55773a38" providerId="ADAL" clId="{5D4F61C4-2962-B34E-8131-D67C93E079CB}" dt="2022-04-25T15:26:43.166" v="52" actId="20578"/>
        <pc:sldMkLst>
          <pc:docMk/>
          <pc:sldMk cId="569581513" sldId="267"/>
        </pc:sldMkLst>
      </pc:sldChg>
      <pc:sldChg chg="modSp mod">
        <pc:chgData name="Norrell, Tracey Hayes" userId="9810d8bd-5f1a-4dcb-b3fc-b7ca55773a38" providerId="ADAL" clId="{5D4F61C4-2962-B34E-8131-D67C93E079CB}" dt="2022-04-25T15:11:03.400" v="0" actId="20577"/>
        <pc:sldMkLst>
          <pc:docMk/>
          <pc:sldMk cId="3109463926" sldId="291"/>
        </pc:sldMkLst>
        <pc:spChg chg="mod">
          <ac:chgData name="Norrell, Tracey Hayes" userId="9810d8bd-5f1a-4dcb-b3fc-b7ca55773a38" providerId="ADAL" clId="{5D4F61C4-2962-B34E-8131-D67C93E079CB}" dt="2022-04-25T15:11:03.400" v="0" actId="20577"/>
          <ac:spMkLst>
            <pc:docMk/>
            <pc:sldMk cId="3109463926" sldId="291"/>
            <ac:spMk id="3" creationId="{9C39BAAB-D778-4D2B-8CCA-8C7ACA1497BA}"/>
          </ac:spMkLst>
        </pc:spChg>
      </pc:sldChg>
      <pc:sldChg chg="addSp delSp modSp mod">
        <pc:chgData name="Norrell, Tracey Hayes" userId="9810d8bd-5f1a-4dcb-b3fc-b7ca55773a38" providerId="ADAL" clId="{5D4F61C4-2962-B34E-8131-D67C93E079CB}" dt="2022-04-26T11:50:22.721" v="72" actId="1076"/>
        <pc:sldMkLst>
          <pc:docMk/>
          <pc:sldMk cId="2593346674" sldId="296"/>
        </pc:sldMkLst>
        <pc:spChg chg="mod">
          <ac:chgData name="Norrell, Tracey Hayes" userId="9810d8bd-5f1a-4dcb-b3fc-b7ca55773a38" providerId="ADAL" clId="{5D4F61C4-2962-B34E-8131-D67C93E079CB}" dt="2022-04-26T11:50:22.721" v="72" actId="1076"/>
          <ac:spMkLst>
            <pc:docMk/>
            <pc:sldMk cId="2593346674" sldId="296"/>
            <ac:spMk id="2" creationId="{88E30568-8A8C-4601-8F4F-CB6E8E498E17}"/>
          </ac:spMkLst>
        </pc:spChg>
        <pc:spChg chg="mod">
          <ac:chgData name="Norrell, Tracey Hayes" userId="9810d8bd-5f1a-4dcb-b3fc-b7ca55773a38" providerId="ADAL" clId="{5D4F61C4-2962-B34E-8131-D67C93E079CB}" dt="2022-04-26T11:50:17.452" v="71" actId="27636"/>
          <ac:spMkLst>
            <pc:docMk/>
            <pc:sldMk cId="2593346674" sldId="296"/>
            <ac:spMk id="3" creationId="{D4BB6617-1D75-4FEF-8EAA-F7C62861DD1D}"/>
          </ac:spMkLst>
        </pc:spChg>
        <pc:spChg chg="del">
          <ac:chgData name="Norrell, Tracey Hayes" userId="9810d8bd-5f1a-4dcb-b3fc-b7ca55773a38" providerId="ADAL" clId="{5D4F61C4-2962-B34E-8131-D67C93E079CB}" dt="2022-04-26T11:50:02.487" v="67" actId="26606"/>
          <ac:spMkLst>
            <pc:docMk/>
            <pc:sldMk cId="2593346674" sldId="296"/>
            <ac:spMk id="10" creationId="{13B7BB51-92B8-4089-8DAB-1202A4D1C6A3}"/>
          </ac:spMkLst>
        </pc:spChg>
        <pc:spChg chg="del">
          <ac:chgData name="Norrell, Tracey Hayes" userId="9810d8bd-5f1a-4dcb-b3fc-b7ca55773a38" providerId="ADAL" clId="{5D4F61C4-2962-B34E-8131-D67C93E079CB}" dt="2022-04-26T11:50:02.487" v="67" actId="26606"/>
          <ac:spMkLst>
            <pc:docMk/>
            <pc:sldMk cId="2593346674" sldId="296"/>
            <ac:spMk id="12" creationId="{79BB35BC-D5C2-4C8B-A22A-A71E6191913B}"/>
          </ac:spMkLst>
        </pc:spChg>
        <pc:spChg chg="add">
          <ac:chgData name="Norrell, Tracey Hayes" userId="9810d8bd-5f1a-4dcb-b3fc-b7ca55773a38" providerId="ADAL" clId="{5D4F61C4-2962-B34E-8131-D67C93E079CB}" dt="2022-04-26T11:50:02.487" v="67" actId="26606"/>
          <ac:spMkLst>
            <pc:docMk/>
            <pc:sldMk cId="2593346674" sldId="296"/>
            <ac:spMk id="17" creationId="{13B7BB51-92B8-4089-8DAB-1202A4D1C6A3}"/>
          </ac:spMkLst>
        </pc:spChg>
        <pc:spChg chg="add">
          <ac:chgData name="Norrell, Tracey Hayes" userId="9810d8bd-5f1a-4dcb-b3fc-b7ca55773a38" providerId="ADAL" clId="{5D4F61C4-2962-B34E-8131-D67C93E079CB}" dt="2022-04-26T11:50:02.487" v="67" actId="26606"/>
          <ac:spMkLst>
            <pc:docMk/>
            <pc:sldMk cId="2593346674" sldId="296"/>
            <ac:spMk id="19" creationId="{0E3596DD-156A-473E-9BB3-C6A29F7574E9}"/>
          </ac:spMkLst>
        </pc:spChg>
        <pc:spChg chg="add">
          <ac:chgData name="Norrell, Tracey Hayes" userId="9810d8bd-5f1a-4dcb-b3fc-b7ca55773a38" providerId="ADAL" clId="{5D4F61C4-2962-B34E-8131-D67C93E079CB}" dt="2022-04-26T11:50:02.487" v="67" actId="26606"/>
          <ac:spMkLst>
            <pc:docMk/>
            <pc:sldMk cId="2593346674" sldId="296"/>
            <ac:spMk id="21" creationId="{2C46C4D6-C474-4E92-B52E-944C1118F7B6}"/>
          </ac:spMkLst>
        </pc:spChg>
        <pc:picChg chg="mod ord">
          <ac:chgData name="Norrell, Tracey Hayes" userId="9810d8bd-5f1a-4dcb-b3fc-b7ca55773a38" providerId="ADAL" clId="{5D4F61C4-2962-B34E-8131-D67C93E079CB}" dt="2022-04-26T11:50:02.487" v="67" actId="26606"/>
          <ac:picMkLst>
            <pc:docMk/>
            <pc:sldMk cId="2593346674" sldId="296"/>
            <ac:picMk id="5" creationId="{1DE6DCF2-FC60-40C2-AE3D-C82B82D205C4}"/>
          </ac:picMkLst>
        </pc:picChg>
      </pc:sldChg>
      <pc:sldChg chg="del ord">
        <pc:chgData name="Norrell, Tracey Hayes" userId="9810d8bd-5f1a-4dcb-b3fc-b7ca55773a38" providerId="ADAL" clId="{5D4F61C4-2962-B34E-8131-D67C93E079CB}" dt="2022-04-25T15:26:36.649" v="51" actId="2696"/>
        <pc:sldMkLst>
          <pc:docMk/>
          <pc:sldMk cId="941189483" sldId="306"/>
        </pc:sldMkLst>
      </pc:sldChg>
      <pc:sldChg chg="addSp delSp modSp mod ord">
        <pc:chgData name="Norrell, Tracey Hayes" userId="9810d8bd-5f1a-4dcb-b3fc-b7ca55773a38" providerId="ADAL" clId="{5D4F61C4-2962-B34E-8131-D67C93E079CB}" dt="2022-04-25T15:19:03.951" v="21" actId="26606"/>
        <pc:sldMkLst>
          <pc:docMk/>
          <pc:sldMk cId="3926263657" sldId="307"/>
        </pc:sldMkLst>
        <pc:spChg chg="mod">
          <ac:chgData name="Norrell, Tracey Hayes" userId="9810d8bd-5f1a-4dcb-b3fc-b7ca55773a38" providerId="ADAL" clId="{5D4F61C4-2962-B34E-8131-D67C93E079CB}" dt="2022-04-25T15:19:03.951" v="21" actId="26606"/>
          <ac:spMkLst>
            <pc:docMk/>
            <pc:sldMk cId="3926263657" sldId="307"/>
            <ac:spMk id="2" creationId="{67FCD325-E5BF-264C-910E-9AABA6E59DB6}"/>
          </ac:spMkLst>
        </pc:spChg>
        <pc:spChg chg="mod">
          <ac:chgData name="Norrell, Tracey Hayes" userId="9810d8bd-5f1a-4dcb-b3fc-b7ca55773a38" providerId="ADAL" clId="{5D4F61C4-2962-B34E-8131-D67C93E079CB}" dt="2022-04-25T15:19:03.951" v="21" actId="26606"/>
          <ac:spMkLst>
            <pc:docMk/>
            <pc:sldMk cId="3926263657" sldId="307"/>
            <ac:spMk id="3" creationId="{8A633742-2134-FE4E-B610-7E6D4858F382}"/>
          </ac:spMkLst>
        </pc:spChg>
        <pc:spChg chg="add del mod">
          <ac:chgData name="Norrell, Tracey Hayes" userId="9810d8bd-5f1a-4dcb-b3fc-b7ca55773a38" providerId="ADAL" clId="{5D4F61C4-2962-B34E-8131-D67C93E079CB}" dt="2022-04-25T15:17:34.695" v="10"/>
          <ac:spMkLst>
            <pc:docMk/>
            <pc:sldMk cId="3926263657" sldId="307"/>
            <ac:spMk id="5" creationId="{72609BA9-D4D1-7B43-95B6-B8E9CEBEF685}"/>
          </ac:spMkLst>
        </pc:spChg>
        <pc:spChg chg="add del mod">
          <ac:chgData name="Norrell, Tracey Hayes" userId="9810d8bd-5f1a-4dcb-b3fc-b7ca55773a38" providerId="ADAL" clId="{5D4F61C4-2962-B34E-8131-D67C93E079CB}" dt="2022-04-25T15:18:49.987" v="17"/>
          <ac:spMkLst>
            <pc:docMk/>
            <pc:sldMk cId="3926263657" sldId="307"/>
            <ac:spMk id="8" creationId="{9E88FE61-6D68-B04D-ACEC-844A92653E5D}"/>
          </ac:spMkLst>
        </pc:spChg>
        <pc:spChg chg="add del">
          <ac:chgData name="Norrell, Tracey Hayes" userId="9810d8bd-5f1a-4dcb-b3fc-b7ca55773a38" providerId="ADAL" clId="{5D4F61C4-2962-B34E-8131-D67C93E079CB}" dt="2022-04-25T15:19:03.951" v="21" actId="26606"/>
          <ac:spMkLst>
            <pc:docMk/>
            <pc:sldMk cId="3926263657" sldId="307"/>
            <ac:spMk id="22" creationId="{13B7BB51-92B8-4089-8DAB-1202A4D1C6A3}"/>
          </ac:spMkLst>
        </pc:spChg>
        <pc:spChg chg="add del">
          <ac:chgData name="Norrell, Tracey Hayes" userId="9810d8bd-5f1a-4dcb-b3fc-b7ca55773a38" providerId="ADAL" clId="{5D4F61C4-2962-B34E-8131-D67C93E079CB}" dt="2022-04-25T15:19:03.951" v="21" actId="26606"/>
          <ac:spMkLst>
            <pc:docMk/>
            <pc:sldMk cId="3926263657" sldId="307"/>
            <ac:spMk id="24" creationId="{0E3596DD-156A-473E-9BB3-C6A29F7574E9}"/>
          </ac:spMkLst>
        </pc:spChg>
        <pc:spChg chg="add del">
          <ac:chgData name="Norrell, Tracey Hayes" userId="9810d8bd-5f1a-4dcb-b3fc-b7ca55773a38" providerId="ADAL" clId="{5D4F61C4-2962-B34E-8131-D67C93E079CB}" dt="2022-04-25T15:19:03.951" v="21" actId="26606"/>
          <ac:spMkLst>
            <pc:docMk/>
            <pc:sldMk cId="3926263657" sldId="307"/>
            <ac:spMk id="26" creationId="{2C46C4D6-C474-4E92-B52E-944C1118F7B6}"/>
          </ac:spMkLst>
        </pc:spChg>
        <pc:spChg chg="add del">
          <ac:chgData name="Norrell, Tracey Hayes" userId="9810d8bd-5f1a-4dcb-b3fc-b7ca55773a38" providerId="ADAL" clId="{5D4F61C4-2962-B34E-8131-D67C93E079CB}" dt="2022-04-25T15:19:03.940" v="20" actId="26606"/>
          <ac:spMkLst>
            <pc:docMk/>
            <pc:sldMk cId="3926263657" sldId="307"/>
            <ac:spMk id="31" creationId="{13B7BB51-92B8-4089-8DAB-1202A4D1C6A3}"/>
          </ac:spMkLst>
        </pc:spChg>
        <pc:spChg chg="add del">
          <ac:chgData name="Norrell, Tracey Hayes" userId="9810d8bd-5f1a-4dcb-b3fc-b7ca55773a38" providerId="ADAL" clId="{5D4F61C4-2962-B34E-8131-D67C93E079CB}" dt="2022-04-25T15:19:03.940" v="20" actId="26606"/>
          <ac:spMkLst>
            <pc:docMk/>
            <pc:sldMk cId="3926263657" sldId="307"/>
            <ac:spMk id="33" creationId="{0E3596DD-156A-473E-9BB3-C6A29F7574E9}"/>
          </ac:spMkLst>
        </pc:spChg>
        <pc:spChg chg="add del">
          <ac:chgData name="Norrell, Tracey Hayes" userId="9810d8bd-5f1a-4dcb-b3fc-b7ca55773a38" providerId="ADAL" clId="{5D4F61C4-2962-B34E-8131-D67C93E079CB}" dt="2022-04-25T15:19:03.940" v="20" actId="26606"/>
          <ac:spMkLst>
            <pc:docMk/>
            <pc:sldMk cId="3926263657" sldId="307"/>
            <ac:spMk id="35" creationId="{A0DE92DF-4769-4DE9-93FD-EE31271850CA}"/>
          </ac:spMkLst>
        </pc:spChg>
        <pc:spChg chg="add">
          <ac:chgData name="Norrell, Tracey Hayes" userId="9810d8bd-5f1a-4dcb-b3fc-b7ca55773a38" providerId="ADAL" clId="{5D4F61C4-2962-B34E-8131-D67C93E079CB}" dt="2022-04-25T15:19:03.951" v="21" actId="26606"/>
          <ac:spMkLst>
            <pc:docMk/>
            <pc:sldMk cId="3926263657" sldId="307"/>
            <ac:spMk id="37" creationId="{13B7BB51-92B8-4089-8DAB-1202A4D1C6A3}"/>
          </ac:spMkLst>
        </pc:spChg>
        <pc:spChg chg="add">
          <ac:chgData name="Norrell, Tracey Hayes" userId="9810d8bd-5f1a-4dcb-b3fc-b7ca55773a38" providerId="ADAL" clId="{5D4F61C4-2962-B34E-8131-D67C93E079CB}" dt="2022-04-25T15:19:03.951" v="21" actId="26606"/>
          <ac:spMkLst>
            <pc:docMk/>
            <pc:sldMk cId="3926263657" sldId="307"/>
            <ac:spMk id="38" creationId="{1CDD8E39-EA14-4679-9655-1BFF5A7B63EE}"/>
          </ac:spMkLst>
        </pc:spChg>
        <pc:picChg chg="del">
          <ac:chgData name="Norrell, Tracey Hayes" userId="9810d8bd-5f1a-4dcb-b3fc-b7ca55773a38" providerId="ADAL" clId="{5D4F61C4-2962-B34E-8131-D67C93E079CB}" dt="2022-04-25T15:17:33.068" v="9" actId="478"/>
          <ac:picMkLst>
            <pc:docMk/>
            <pc:sldMk cId="3926263657" sldId="307"/>
            <ac:picMk id="7" creationId="{3B06A68A-3443-704A-9EB4-245CF86D4378}"/>
          </ac:picMkLst>
        </pc:picChg>
        <pc:picChg chg="add del mod">
          <ac:chgData name="Norrell, Tracey Hayes" userId="9810d8bd-5f1a-4dcb-b3fc-b7ca55773a38" providerId="ADAL" clId="{5D4F61C4-2962-B34E-8131-D67C93E079CB}" dt="2022-04-25T15:18:43.621" v="16" actId="478"/>
          <ac:picMkLst>
            <pc:docMk/>
            <pc:sldMk cId="3926263657" sldId="307"/>
            <ac:picMk id="10" creationId="{35C576A1-E139-FD41-920D-DFA7D2343390}"/>
          </ac:picMkLst>
        </pc:picChg>
        <pc:picChg chg="add mod ord">
          <ac:chgData name="Norrell, Tracey Hayes" userId="9810d8bd-5f1a-4dcb-b3fc-b7ca55773a38" providerId="ADAL" clId="{5D4F61C4-2962-B34E-8131-D67C93E079CB}" dt="2022-04-25T15:19:03.951" v="21" actId="26606"/>
          <ac:picMkLst>
            <pc:docMk/>
            <pc:sldMk cId="3926263657" sldId="307"/>
            <ac:picMk id="13" creationId="{3B4EE740-5714-6048-B5B4-1B04B6132F95}"/>
          </ac:picMkLst>
        </pc:picChg>
      </pc:sldChg>
      <pc:sldChg chg="ord">
        <pc:chgData name="Norrell, Tracey Hayes" userId="9810d8bd-5f1a-4dcb-b3fc-b7ca55773a38" providerId="ADAL" clId="{5D4F61C4-2962-B34E-8131-D67C93E079CB}" dt="2022-04-25T15:26:14.317" v="50" actId="20578"/>
        <pc:sldMkLst>
          <pc:docMk/>
          <pc:sldMk cId="3622342827" sldId="309"/>
        </pc:sldMkLst>
      </pc:sldChg>
      <pc:sldChg chg="del">
        <pc:chgData name="Norrell, Tracey Hayes" userId="9810d8bd-5f1a-4dcb-b3fc-b7ca55773a38" providerId="ADAL" clId="{5D4F61C4-2962-B34E-8131-D67C93E079CB}" dt="2022-04-25T15:26:57.058" v="53" actId="2696"/>
        <pc:sldMkLst>
          <pc:docMk/>
          <pc:sldMk cId="504477966" sldId="311"/>
        </pc:sldMkLst>
      </pc:sldChg>
      <pc:sldChg chg="ord">
        <pc:chgData name="Norrell, Tracey Hayes" userId="9810d8bd-5f1a-4dcb-b3fc-b7ca55773a38" providerId="ADAL" clId="{5D4F61C4-2962-B34E-8131-D67C93E079CB}" dt="2022-04-25T15:13:24.964" v="7" actId="20578"/>
        <pc:sldMkLst>
          <pc:docMk/>
          <pc:sldMk cId="2318325268" sldId="347"/>
        </pc:sldMkLst>
      </pc:sldChg>
      <pc:sldChg chg="addSp delSp modSp new mod setBg">
        <pc:chgData name="Norrell, Tracey Hayes" userId="9810d8bd-5f1a-4dcb-b3fc-b7ca55773a38" providerId="ADAL" clId="{5D4F61C4-2962-B34E-8131-D67C93E079CB}" dt="2022-04-25T15:22:54.687" v="47" actId="26606"/>
        <pc:sldMkLst>
          <pc:docMk/>
          <pc:sldMk cId="1904515911" sldId="349"/>
        </pc:sldMkLst>
        <pc:spChg chg="mod">
          <ac:chgData name="Norrell, Tracey Hayes" userId="9810d8bd-5f1a-4dcb-b3fc-b7ca55773a38" providerId="ADAL" clId="{5D4F61C4-2962-B34E-8131-D67C93E079CB}" dt="2022-04-25T15:22:54.687" v="47" actId="26606"/>
          <ac:spMkLst>
            <pc:docMk/>
            <pc:sldMk cId="1904515911" sldId="349"/>
            <ac:spMk id="2" creationId="{266F4A5F-2286-A04F-BB74-8459E40B7ED8}"/>
          </ac:spMkLst>
        </pc:spChg>
        <pc:spChg chg="mod">
          <ac:chgData name="Norrell, Tracey Hayes" userId="9810d8bd-5f1a-4dcb-b3fc-b7ca55773a38" providerId="ADAL" clId="{5D4F61C4-2962-B34E-8131-D67C93E079CB}" dt="2022-04-25T15:22:54.687" v="47" actId="26606"/>
          <ac:spMkLst>
            <pc:docMk/>
            <pc:sldMk cId="1904515911" sldId="349"/>
            <ac:spMk id="3" creationId="{04A4B189-F25F-3345-85AB-91A2534C4E24}"/>
          </ac:spMkLst>
        </pc:spChg>
        <pc:spChg chg="del mod">
          <ac:chgData name="Norrell, Tracey Hayes" userId="9810d8bd-5f1a-4dcb-b3fc-b7ca55773a38" providerId="ADAL" clId="{5D4F61C4-2962-B34E-8131-D67C93E079CB}" dt="2022-04-25T15:21:53.344" v="28"/>
          <ac:spMkLst>
            <pc:docMk/>
            <pc:sldMk cId="1904515911" sldId="349"/>
            <ac:spMk id="4" creationId="{0341F743-6876-4D4B-A074-287550AFEFC1}"/>
          </ac:spMkLst>
        </pc:spChg>
        <pc:spChg chg="add">
          <ac:chgData name="Norrell, Tracey Hayes" userId="9810d8bd-5f1a-4dcb-b3fc-b7ca55773a38" providerId="ADAL" clId="{5D4F61C4-2962-B34E-8131-D67C93E079CB}" dt="2022-04-25T15:22:54.687" v="47" actId="26606"/>
          <ac:spMkLst>
            <pc:docMk/>
            <pc:sldMk cId="1904515911" sldId="349"/>
            <ac:spMk id="10" creationId="{13B7BB51-92B8-4089-8DAB-1202A4D1C6A3}"/>
          </ac:spMkLst>
        </pc:spChg>
        <pc:spChg chg="add">
          <ac:chgData name="Norrell, Tracey Hayes" userId="9810d8bd-5f1a-4dcb-b3fc-b7ca55773a38" providerId="ADAL" clId="{5D4F61C4-2962-B34E-8131-D67C93E079CB}" dt="2022-04-25T15:22:54.687" v="47" actId="26606"/>
          <ac:spMkLst>
            <pc:docMk/>
            <pc:sldMk cId="1904515911" sldId="349"/>
            <ac:spMk id="12" creationId="{94C5663A-0CE3-4AEE-B47E-FB68D9EBFE1A}"/>
          </ac:spMkLst>
        </pc:spChg>
        <pc:picChg chg="add mod">
          <ac:chgData name="Norrell, Tracey Hayes" userId="9810d8bd-5f1a-4dcb-b3fc-b7ca55773a38" providerId="ADAL" clId="{5D4F61C4-2962-B34E-8131-D67C93E079CB}" dt="2022-04-25T15:22:54.687" v="47" actId="26606"/>
          <ac:picMkLst>
            <pc:docMk/>
            <pc:sldMk cId="1904515911" sldId="349"/>
            <ac:picMk id="5" creationId="{98B5C419-7CD3-F247-A88E-D8242021533E}"/>
          </ac:picMkLst>
        </pc:picChg>
      </pc:sldChg>
      <pc:sldChg chg="addSp delSp modSp new mod modClrScheme chgLayout">
        <pc:chgData name="Norrell, Tracey Hayes" userId="9810d8bd-5f1a-4dcb-b3fc-b7ca55773a38" providerId="ADAL" clId="{5D4F61C4-2962-B34E-8131-D67C93E079CB}" dt="2022-04-26T11:49:22.404" v="66" actId="14100"/>
        <pc:sldMkLst>
          <pc:docMk/>
          <pc:sldMk cId="179373129" sldId="350"/>
        </pc:sldMkLst>
        <pc:spChg chg="mod ord">
          <ac:chgData name="Norrell, Tracey Hayes" userId="9810d8bd-5f1a-4dcb-b3fc-b7ca55773a38" providerId="ADAL" clId="{5D4F61C4-2962-B34E-8131-D67C93E079CB}" dt="2022-04-26T11:49:22.404" v="66" actId="14100"/>
          <ac:spMkLst>
            <pc:docMk/>
            <pc:sldMk cId="179373129" sldId="350"/>
            <ac:spMk id="2" creationId="{C22AFE5B-F5DA-2947-9E3F-188EAB15566F}"/>
          </ac:spMkLst>
        </pc:spChg>
        <pc:spChg chg="del mod ord">
          <ac:chgData name="Norrell, Tracey Hayes" userId="9810d8bd-5f1a-4dcb-b3fc-b7ca55773a38" providerId="ADAL" clId="{5D4F61C4-2962-B34E-8131-D67C93E079CB}" dt="2022-04-25T15:27:21.817" v="56" actId="700"/>
          <ac:spMkLst>
            <pc:docMk/>
            <pc:sldMk cId="179373129" sldId="350"/>
            <ac:spMk id="3" creationId="{9816495A-EEC4-2E45-8EC8-9D45A9055037}"/>
          </ac:spMkLst>
        </pc:spChg>
        <pc:spChg chg="add del mod ord">
          <ac:chgData name="Norrell, Tracey Hayes" userId="9810d8bd-5f1a-4dcb-b3fc-b7ca55773a38" providerId="ADAL" clId="{5D4F61C4-2962-B34E-8131-D67C93E079CB}" dt="2022-04-25T15:27:24.075" v="57"/>
          <ac:spMkLst>
            <pc:docMk/>
            <pc:sldMk cId="179373129" sldId="350"/>
            <ac:spMk id="4" creationId="{3C368133-06A7-334A-93FE-174AFA4A85F7}"/>
          </ac:spMkLst>
        </pc:spChg>
        <pc:spChg chg="add del mod ord">
          <ac:chgData name="Norrell, Tracey Hayes" userId="9810d8bd-5f1a-4dcb-b3fc-b7ca55773a38" providerId="ADAL" clId="{5D4F61C4-2962-B34E-8131-D67C93E079CB}" dt="2022-04-26T11:48:45.430" v="58" actId="700"/>
          <ac:spMkLst>
            <pc:docMk/>
            <pc:sldMk cId="179373129" sldId="350"/>
            <ac:spMk id="5" creationId="{D7783804-3B1D-DE4A-B2A7-EB26DDBF237C}"/>
          </ac:spMkLst>
        </pc:spChg>
        <pc:picChg chg="add mod ord">
          <ac:chgData name="Norrell, Tracey Hayes" userId="9810d8bd-5f1a-4dcb-b3fc-b7ca55773a38" providerId="ADAL" clId="{5D4F61C4-2962-B34E-8131-D67C93E079CB}" dt="2022-04-26T11:49:01.616" v="61" actId="1076"/>
          <ac:picMkLst>
            <pc:docMk/>
            <pc:sldMk cId="179373129" sldId="350"/>
            <ac:picMk id="6" creationId="{CFEA1102-942E-1F48-B66E-E222FC3C25E5}"/>
          </ac:picMkLst>
        </pc:picChg>
      </pc:sldChg>
      <pc:sldChg chg="addSp delSp modSp new mod setBg modClrScheme chgLayout">
        <pc:chgData name="Norrell, Tracey Hayes" userId="9810d8bd-5f1a-4dcb-b3fc-b7ca55773a38" providerId="ADAL" clId="{5D4F61C4-2962-B34E-8131-D67C93E079CB}" dt="2022-04-26T11:53:01.317" v="82" actId="1076"/>
        <pc:sldMkLst>
          <pc:docMk/>
          <pc:sldMk cId="2066457949" sldId="351"/>
        </pc:sldMkLst>
        <pc:spChg chg="mod ord">
          <ac:chgData name="Norrell, Tracey Hayes" userId="9810d8bd-5f1a-4dcb-b3fc-b7ca55773a38" providerId="ADAL" clId="{5D4F61C4-2962-B34E-8131-D67C93E079CB}" dt="2022-04-26T11:52:53.161" v="79" actId="26606"/>
          <ac:spMkLst>
            <pc:docMk/>
            <pc:sldMk cId="2066457949" sldId="351"/>
            <ac:spMk id="2" creationId="{8D37C6E5-9714-404A-8948-C8A1324D9BA2}"/>
          </ac:spMkLst>
        </pc:spChg>
        <pc:spChg chg="del mod ord">
          <ac:chgData name="Norrell, Tracey Hayes" userId="9810d8bd-5f1a-4dcb-b3fc-b7ca55773a38" providerId="ADAL" clId="{5D4F61C4-2962-B34E-8131-D67C93E079CB}" dt="2022-04-26T11:52:13.340" v="75" actId="700"/>
          <ac:spMkLst>
            <pc:docMk/>
            <pc:sldMk cId="2066457949" sldId="351"/>
            <ac:spMk id="3" creationId="{4BD5155E-BCDA-D149-944A-5842F044F013}"/>
          </ac:spMkLst>
        </pc:spChg>
        <pc:spChg chg="add mod ord">
          <ac:chgData name="Norrell, Tracey Hayes" userId="9810d8bd-5f1a-4dcb-b3fc-b7ca55773a38" providerId="ADAL" clId="{5D4F61C4-2962-B34E-8131-D67C93E079CB}" dt="2022-04-26T11:52:53.161" v="79" actId="26606"/>
          <ac:spMkLst>
            <pc:docMk/>
            <pc:sldMk cId="2066457949" sldId="351"/>
            <ac:spMk id="4" creationId="{C0DB0D0F-561F-C945-95CB-C0CC538AC69C}"/>
          </ac:spMkLst>
        </pc:spChg>
        <pc:spChg chg="add del mod ord">
          <ac:chgData name="Norrell, Tracey Hayes" userId="9810d8bd-5f1a-4dcb-b3fc-b7ca55773a38" providerId="ADAL" clId="{5D4F61C4-2962-B34E-8131-D67C93E079CB}" dt="2022-04-26T11:52:46.731" v="78"/>
          <ac:spMkLst>
            <pc:docMk/>
            <pc:sldMk cId="2066457949" sldId="351"/>
            <ac:spMk id="5" creationId="{A2EAC39B-F9B1-1C4D-8429-2FEEA6E2D32D}"/>
          </ac:spMkLst>
        </pc:spChg>
        <pc:spChg chg="add">
          <ac:chgData name="Norrell, Tracey Hayes" userId="9810d8bd-5f1a-4dcb-b3fc-b7ca55773a38" providerId="ADAL" clId="{5D4F61C4-2962-B34E-8131-D67C93E079CB}" dt="2022-04-26T11:52:53.161" v="79" actId="26606"/>
          <ac:spMkLst>
            <pc:docMk/>
            <pc:sldMk cId="2066457949" sldId="351"/>
            <ac:spMk id="11" creationId="{13B7BB51-92B8-4089-8DAB-1202A4D1C6A3}"/>
          </ac:spMkLst>
        </pc:spChg>
        <pc:spChg chg="add">
          <ac:chgData name="Norrell, Tracey Hayes" userId="9810d8bd-5f1a-4dcb-b3fc-b7ca55773a38" providerId="ADAL" clId="{5D4F61C4-2962-B34E-8131-D67C93E079CB}" dt="2022-04-26T11:52:53.161" v="79" actId="26606"/>
          <ac:spMkLst>
            <pc:docMk/>
            <pc:sldMk cId="2066457949" sldId="351"/>
            <ac:spMk id="13" creationId="{0E3596DD-156A-473E-9BB3-C6A29F7574E9}"/>
          </ac:spMkLst>
        </pc:spChg>
        <pc:spChg chg="add">
          <ac:chgData name="Norrell, Tracey Hayes" userId="9810d8bd-5f1a-4dcb-b3fc-b7ca55773a38" providerId="ADAL" clId="{5D4F61C4-2962-B34E-8131-D67C93E079CB}" dt="2022-04-26T11:52:53.161" v="79" actId="26606"/>
          <ac:spMkLst>
            <pc:docMk/>
            <pc:sldMk cId="2066457949" sldId="351"/>
            <ac:spMk id="15" creationId="{2C46C4D6-C474-4E92-B52E-944C1118F7B6}"/>
          </ac:spMkLst>
        </pc:spChg>
        <pc:picChg chg="add mod">
          <ac:chgData name="Norrell, Tracey Hayes" userId="9810d8bd-5f1a-4dcb-b3fc-b7ca55773a38" providerId="ADAL" clId="{5D4F61C4-2962-B34E-8131-D67C93E079CB}" dt="2022-04-26T11:53:01.317" v="82" actId="1076"/>
          <ac:picMkLst>
            <pc:docMk/>
            <pc:sldMk cId="2066457949" sldId="351"/>
            <ac:picMk id="6" creationId="{6D18F754-A499-AA49-9273-92EE4684896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9T18:24:05.301"/>
    </inkml:context>
    <inkml:brush xml:id="br0">
      <inkml:brushProperty name="width" value="0.1" units="cm"/>
      <inkml:brushProperty name="height" value="0.1" units="cm"/>
      <inkml:brushProperty name="color" value="#FFFFFF"/>
    </inkml:brush>
  </inkml:definitions>
  <inkml:trace contextRef="#ctx0" brushRef="#br0">2572 6448 16383 0 0,'0'0'-16383'0'0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9T18:24:05.302"/>
    </inkml:context>
    <inkml:brush xml:id="br0">
      <inkml:brushProperty name="width" value="0.1" units="cm"/>
      <inkml:brushProperty name="height" value="0.1" units="cm"/>
      <inkml:brushProperty name="color" value="#FFFFFF"/>
    </inkml:brush>
  </inkml:definitions>
  <inkml:trace contextRef="#ctx0" brushRef="#br0">2819 3965 16383 0 0,'0'-2'0'0'0,"0"0"-16383"0"0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95D10-60D8-C44E-B48C-2F7096C931B0}" type="datetimeFigureOut">
              <a:rPr lang="en-US" smtClean="0"/>
              <a:t>11/28/22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3F095-4471-AB44-8FA1-D0FBE88B3CB1}" type="slidenum">
              <a:rPr lang="en-US" smtClean="0"/>
              <a:t>‹#›</a:t>
            </a:fld>
            <a:endParaRPr lang="en-US"/>
          </a:p>
        </p:txBody>
      </p:sp>
    </p:spTree>
    <p:extLst>
      <p:ext uri="{BB962C8B-B14F-4D97-AF65-F5344CB8AC3E}">
        <p14:creationId xmlns:p14="http://schemas.microsoft.com/office/powerpoint/2010/main" val="3626552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D3F095-4471-AB44-8FA1-D0FBE88B3CB1}" type="slidenum">
              <a:rPr lang="en-US" smtClean="0"/>
              <a:t>4</a:t>
            </a:fld>
            <a:endParaRPr lang="en-US"/>
          </a:p>
        </p:txBody>
      </p:sp>
    </p:spTree>
    <p:extLst>
      <p:ext uri="{BB962C8B-B14F-4D97-AF65-F5344CB8AC3E}">
        <p14:creationId xmlns:p14="http://schemas.microsoft.com/office/powerpoint/2010/main" val="360116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D3F095-4471-AB44-8FA1-D0FBE88B3CB1}" type="slidenum">
              <a:rPr lang="en-US" smtClean="0"/>
              <a:t>7</a:t>
            </a:fld>
            <a:endParaRPr lang="en-US"/>
          </a:p>
        </p:txBody>
      </p:sp>
    </p:spTree>
    <p:extLst>
      <p:ext uri="{BB962C8B-B14F-4D97-AF65-F5344CB8AC3E}">
        <p14:creationId xmlns:p14="http://schemas.microsoft.com/office/powerpoint/2010/main" val="186306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D3F095-4471-AB44-8FA1-D0FBE88B3CB1}" type="slidenum">
              <a:rPr lang="en-US" smtClean="0"/>
              <a:t>10</a:t>
            </a:fld>
            <a:endParaRPr lang="en-US"/>
          </a:p>
        </p:txBody>
      </p:sp>
    </p:spTree>
    <p:extLst>
      <p:ext uri="{BB962C8B-B14F-4D97-AF65-F5344CB8AC3E}">
        <p14:creationId xmlns:p14="http://schemas.microsoft.com/office/powerpoint/2010/main" val="3612387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D3F095-4471-AB44-8FA1-D0FBE88B3CB1}" type="slidenum">
              <a:rPr lang="en-US" smtClean="0"/>
              <a:t>11</a:t>
            </a:fld>
            <a:endParaRPr lang="en-US"/>
          </a:p>
        </p:txBody>
      </p:sp>
    </p:spTree>
    <p:extLst>
      <p:ext uri="{BB962C8B-B14F-4D97-AF65-F5344CB8AC3E}">
        <p14:creationId xmlns:p14="http://schemas.microsoft.com/office/powerpoint/2010/main" val="1793807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D3F095-4471-AB44-8FA1-D0FBE88B3CB1}" type="slidenum">
              <a:rPr lang="en-US" smtClean="0"/>
              <a:t>29</a:t>
            </a:fld>
            <a:endParaRPr lang="en-US"/>
          </a:p>
        </p:txBody>
      </p:sp>
    </p:spTree>
    <p:extLst>
      <p:ext uri="{BB962C8B-B14F-4D97-AF65-F5344CB8AC3E}">
        <p14:creationId xmlns:p14="http://schemas.microsoft.com/office/powerpoint/2010/main" val="3930497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7630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1956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72625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7155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38037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47604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4921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55566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0812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89101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7717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11/28/22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86744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11/28/22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1955507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77" r:id="rId6"/>
    <p:sldLayoutId id="2147483684" r:id="rId7"/>
    <p:sldLayoutId id="2147483685" r:id="rId8"/>
    <p:sldLayoutId id="2147483674" r:id="rId9"/>
    <p:sldLayoutId id="2147483675" r:id="rId10"/>
    <p:sldLayoutId id="2147483676" r:id="rId11"/>
    <p:sldLayoutId id="2147483678"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flickr.com/photos/katieharbath/4707266919" TargetMode="External"/><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video" Target="https://www.youtube.com/embed/BhSeQxdJw1w?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www.flickr.com/photos/aftab/10185425583/in/photostream/" TargetMode="External"/><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customXml" Target="../ink/ink2.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oWzdgBNfhQU?feature=oembe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4.xml"/><Relationship Id="rId1" Type="http://schemas.openxmlformats.org/officeDocument/2006/relationships/video" Target="https://www.youtube.com/embed/H8uWoBtCkg8?feature=oembed"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ifpnews.com/exclusive/iran-china-boost-trade-ties-via-silk-road/" TargetMode="External"/><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nl.wikipedia.org/wiki/Mao_Zedo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iha.com/malaysia-farm-rentals/2t5H/" TargetMode="External"/><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3CEB4D1-AA3F-4A8F-8207-6E71EC12C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528C21-1A07-489A-84DF-32F1BA979AE0}"/>
              </a:ext>
            </a:extLst>
          </p:cNvPr>
          <p:cNvPicPr>
            <a:picLocks noChangeAspect="1"/>
          </p:cNvPicPr>
          <p:nvPr/>
        </p:nvPicPr>
        <p:blipFill rotWithShape="1">
          <a:blip r:embed="rId2"/>
          <a:srcRect r="82" b="-5"/>
          <a:stretch/>
        </p:blipFill>
        <p:spPr>
          <a:xfrm>
            <a:off x="-3028" y="298032"/>
            <a:ext cx="12191980" cy="6857990"/>
          </a:xfrm>
          <a:prstGeom prst="rect">
            <a:avLst/>
          </a:prstGeom>
        </p:spPr>
      </p:pic>
      <p:sp useBgFill="1">
        <p:nvSpPr>
          <p:cNvPr id="11"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1025355"/>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7887695" y="2886438"/>
            <a:ext cx="3768917" cy="1606163"/>
          </a:xfrm>
        </p:spPr>
        <p:txBody>
          <a:bodyPr>
            <a:normAutofit/>
          </a:bodyPr>
          <a:lstStyle/>
          <a:p>
            <a:r>
              <a:rPr lang="en-US" sz="4000" dirty="0">
                <a:cs typeface="Calibri Light"/>
              </a:rPr>
              <a:t>East Asia</a:t>
            </a:r>
            <a:endParaRPr lang="en-US" sz="4000" dirty="0"/>
          </a:p>
        </p:txBody>
      </p:sp>
      <p:sp>
        <p:nvSpPr>
          <p:cNvPr id="3" name="Subtitle 2"/>
          <p:cNvSpPr>
            <a:spLocks noGrp="1"/>
          </p:cNvSpPr>
          <p:nvPr>
            <p:ph type="subTitle" idx="1"/>
          </p:nvPr>
        </p:nvSpPr>
        <p:spPr>
          <a:xfrm>
            <a:off x="7887696" y="4553983"/>
            <a:ext cx="3665550" cy="775494"/>
          </a:xfrm>
        </p:spPr>
        <p:txBody>
          <a:bodyPr vert="horz" lIns="91440" tIns="45720" rIns="91440" bIns="45720" rtlCol="0">
            <a:normAutofit/>
          </a:bodyPr>
          <a:lstStyle/>
          <a:p>
            <a:r>
              <a:rPr lang="en-US" dirty="0">
                <a:cs typeface="Calibri"/>
              </a:rPr>
              <a:t>Chapter 11</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5" name="Rectangle 14">
            <a:extLst>
              <a:ext uri="{FF2B5EF4-FFF2-40B4-BE49-F238E27FC236}">
                <a16:creationId xmlns:a16="http://schemas.microsoft.com/office/drawing/2014/main" id="{62245F03-66D5-45EC-A0B5-90E656B11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8C934-09AE-3042-A123-A656E27B66CB}"/>
              </a:ext>
            </a:extLst>
          </p:cNvPr>
          <p:cNvSpPr>
            <a:spLocks noGrp="1"/>
          </p:cNvSpPr>
          <p:nvPr>
            <p:ph type="title"/>
          </p:nvPr>
        </p:nvSpPr>
        <p:spPr>
          <a:xfrm>
            <a:off x="1522476" y="5005372"/>
            <a:ext cx="9144000" cy="1152663"/>
          </a:xfrm>
        </p:spPr>
        <p:txBody>
          <a:bodyPr vert="horz" lIns="91440" tIns="45720" rIns="91440" bIns="45720" rtlCol="0" anchor="ctr">
            <a:normAutofit/>
          </a:bodyPr>
          <a:lstStyle/>
          <a:p>
            <a:pPr algn="ctr"/>
            <a:r>
              <a:rPr lang="en-US" sz="4800" i="1" dirty="0"/>
              <a:t>Himalayan Mountains</a:t>
            </a:r>
          </a:p>
        </p:txBody>
      </p:sp>
      <p:pic>
        <p:nvPicPr>
          <p:cNvPr id="8" name="Content Placeholder 7" descr="A picture containing sky, outdoor, mountain, snow&#10;&#10;Description automatically generated">
            <a:extLst>
              <a:ext uri="{FF2B5EF4-FFF2-40B4-BE49-F238E27FC236}">
                <a16:creationId xmlns:a16="http://schemas.microsoft.com/office/drawing/2014/main" id="{B4D7AE47-C71B-BA4D-B35D-74C58E2DA2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28193" y="792844"/>
            <a:ext cx="5866283" cy="3270452"/>
          </a:xfrm>
          <a:prstGeom prst="rect">
            <a:avLst/>
          </a:prstGeom>
        </p:spPr>
      </p:pic>
      <p:pic>
        <p:nvPicPr>
          <p:cNvPr id="6" name="Content Placeholder 5" descr="Map&#10;&#10;Description automatically generated">
            <a:extLst>
              <a:ext uri="{FF2B5EF4-FFF2-40B4-BE49-F238E27FC236}">
                <a16:creationId xmlns:a16="http://schemas.microsoft.com/office/drawing/2014/main" id="{623DAECD-0800-264C-BF88-D9E3532B241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417731" y="643467"/>
            <a:ext cx="4769381" cy="3767811"/>
          </a:xfrm>
          <a:prstGeom prst="rect">
            <a:avLst/>
          </a:prstGeom>
        </p:spPr>
      </p:pic>
    </p:spTree>
    <p:extLst>
      <p:ext uri="{BB962C8B-B14F-4D97-AF65-F5344CB8AC3E}">
        <p14:creationId xmlns:p14="http://schemas.microsoft.com/office/powerpoint/2010/main" val="3622342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63E8E68-872C-46FF-A83F-E814058D2382}"/>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i="1" dirty="0"/>
              <a:t>Economic Geography</a:t>
            </a:r>
          </a:p>
        </p:txBody>
      </p:sp>
      <p:sp>
        <p:nvSpPr>
          <p:cNvPr id="3" name="Content Placeholder 2">
            <a:extLst>
              <a:ext uri="{FF2B5EF4-FFF2-40B4-BE49-F238E27FC236}">
                <a16:creationId xmlns:a16="http://schemas.microsoft.com/office/drawing/2014/main" id="{5DD84A9D-3ACE-4E43-9F9B-9039E2D0B4A9}"/>
              </a:ext>
            </a:extLst>
          </p:cNvPr>
          <p:cNvSpPr>
            <a:spLocks noGrp="1"/>
          </p:cNvSpPr>
          <p:nvPr>
            <p:ph sz="half" idx="1"/>
          </p:nvPr>
        </p:nvSpPr>
        <p:spPr>
          <a:xfrm>
            <a:off x="838201" y="2623381"/>
            <a:ext cx="3888528" cy="3553581"/>
          </a:xfrm>
        </p:spPr>
        <p:txBody>
          <a:bodyPr vert="horz" lIns="91440" tIns="45720" rIns="91440" bIns="45720" rtlCol="0" anchor="t">
            <a:normAutofit/>
          </a:bodyPr>
          <a:lstStyle/>
          <a:p>
            <a:r>
              <a:rPr lang="en-US" sz="2000" dirty="0"/>
              <a:t>East Asia is a dynamic region with some of the world’s strongest and fastest-growing economies.</a:t>
            </a:r>
          </a:p>
          <a:p>
            <a:r>
              <a:rPr lang="en-US" sz="2000" dirty="0">
                <a:ea typeface="+mn-lt"/>
                <a:cs typeface="+mn-lt"/>
              </a:rPr>
              <a:t>Japan was the first Asian country to develop modern cities and modern types of manufacturing on a large scale.</a:t>
            </a:r>
            <a:endParaRPr lang="en-US" sz="2000" dirty="0"/>
          </a:p>
        </p:txBody>
      </p:sp>
      <p:pic>
        <p:nvPicPr>
          <p:cNvPr id="5" name="Picture 5" descr="Chart, line chart&#10;&#10;Description automatically generated">
            <a:extLst>
              <a:ext uri="{FF2B5EF4-FFF2-40B4-BE49-F238E27FC236}">
                <a16:creationId xmlns:a16="http://schemas.microsoft.com/office/drawing/2014/main" id="{169FD6A0-4A39-4677-8561-CD9187379842}"/>
              </a:ext>
            </a:extLst>
          </p:cNvPr>
          <p:cNvPicPr>
            <a:picLocks noGrp="1" noChangeAspect="1"/>
          </p:cNvPicPr>
          <p:nvPr>
            <p:ph sz="half" idx="2"/>
          </p:nvPr>
        </p:nvPicPr>
        <p:blipFill>
          <a:blip r:embed="rId3"/>
          <a:stretch>
            <a:fillRect/>
          </a:stretch>
        </p:blipFill>
        <p:spPr>
          <a:xfrm>
            <a:off x="5763215" y="1033473"/>
            <a:ext cx="6169946" cy="4732311"/>
          </a:xfrm>
          <a:prstGeom prst="rect">
            <a:avLst/>
          </a:prstGeom>
        </p:spPr>
      </p:pic>
    </p:spTree>
    <p:extLst>
      <p:ext uri="{BB962C8B-B14F-4D97-AF65-F5344CB8AC3E}">
        <p14:creationId xmlns:p14="http://schemas.microsoft.com/office/powerpoint/2010/main" val="56958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AD0C-A5FC-45EC-AB3E-57625EBA3D15}"/>
              </a:ext>
            </a:extLst>
          </p:cNvPr>
          <p:cNvSpPr>
            <a:spLocks noGrp="1"/>
          </p:cNvSpPr>
          <p:nvPr>
            <p:ph type="title"/>
          </p:nvPr>
        </p:nvSpPr>
        <p:spPr/>
        <p:txBody>
          <a:bodyPr/>
          <a:lstStyle/>
          <a:p>
            <a:r>
              <a:rPr lang="en-US">
                <a:ea typeface="+mj-lt"/>
                <a:cs typeface="+mj-lt"/>
              </a:rPr>
              <a:t>Cultural and Historical Geographies</a:t>
            </a:r>
            <a:endParaRPr lang="en-US"/>
          </a:p>
        </p:txBody>
      </p:sp>
      <p:sp>
        <p:nvSpPr>
          <p:cNvPr id="3" name="Content Placeholder 2">
            <a:extLst>
              <a:ext uri="{FF2B5EF4-FFF2-40B4-BE49-F238E27FC236}">
                <a16:creationId xmlns:a16="http://schemas.microsoft.com/office/drawing/2014/main" id="{0B9FC4D7-AC5D-4379-9A45-B01BF0FB7B58}"/>
              </a:ext>
            </a:extLst>
          </p:cNvPr>
          <p:cNvSpPr>
            <a:spLocks noGrp="1"/>
          </p:cNvSpPr>
          <p:nvPr>
            <p:ph idx="1"/>
          </p:nvPr>
        </p:nvSpPr>
        <p:spPr/>
        <p:txBody>
          <a:bodyPr vert="horz" lIns="91440" tIns="45720" rIns="91440" bIns="45720" rtlCol="0" anchor="t">
            <a:normAutofit/>
          </a:bodyPr>
          <a:lstStyle/>
          <a:p>
            <a:r>
              <a:rPr lang="en-US" dirty="0">
                <a:ea typeface="+mn-lt"/>
                <a:cs typeface="+mn-lt"/>
              </a:rPr>
              <a:t>East Asia have been home to some of the most important cultural developments of humankind.</a:t>
            </a:r>
          </a:p>
          <a:p>
            <a:pPr lvl="1"/>
            <a:r>
              <a:rPr lang="en-US" dirty="0">
                <a:ea typeface="+mn-lt"/>
                <a:cs typeface="+mn-lt"/>
              </a:rPr>
              <a:t>From </a:t>
            </a:r>
            <a:r>
              <a:rPr lang="en-US" b="1" dirty="0">
                <a:solidFill>
                  <a:srgbClr val="FF0000"/>
                </a:solidFill>
                <a:ea typeface="+mn-lt"/>
                <a:cs typeface="+mn-lt"/>
              </a:rPr>
              <a:t>Korea</a:t>
            </a:r>
            <a:r>
              <a:rPr lang="en-US" dirty="0">
                <a:ea typeface="+mn-lt"/>
                <a:cs typeface="+mn-lt"/>
              </a:rPr>
              <a:t> (not Gutenberg’s Germany, as is widely thought) came the first movable printing type. </a:t>
            </a:r>
          </a:p>
          <a:p>
            <a:pPr lvl="1"/>
            <a:r>
              <a:rPr lang="en-US" dirty="0">
                <a:ea typeface="+mn-lt"/>
                <a:cs typeface="+mn-lt"/>
              </a:rPr>
              <a:t>From </a:t>
            </a:r>
            <a:r>
              <a:rPr lang="en-US" b="1" dirty="0">
                <a:solidFill>
                  <a:srgbClr val="FF0000"/>
                </a:solidFill>
                <a:ea typeface="+mn-lt"/>
                <a:cs typeface="+mn-lt"/>
              </a:rPr>
              <a:t>China </a:t>
            </a:r>
            <a:r>
              <a:rPr lang="en-US" dirty="0">
                <a:ea typeface="+mn-lt"/>
                <a:cs typeface="+mn-lt"/>
              </a:rPr>
              <a:t>came gunpowder, paper, silk, and china (porcelain).</a:t>
            </a:r>
          </a:p>
        </p:txBody>
      </p:sp>
    </p:spTree>
    <p:extLst>
      <p:ext uri="{BB962C8B-B14F-4D97-AF65-F5344CB8AC3E}">
        <p14:creationId xmlns:p14="http://schemas.microsoft.com/office/powerpoint/2010/main" val="13191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FE5B-F5DA-2947-9E3F-188EAB15566F}"/>
              </a:ext>
            </a:extLst>
          </p:cNvPr>
          <p:cNvSpPr>
            <a:spLocks noGrp="1"/>
          </p:cNvSpPr>
          <p:nvPr>
            <p:ph type="title"/>
          </p:nvPr>
        </p:nvSpPr>
        <p:spPr>
          <a:xfrm>
            <a:off x="106680" y="2298429"/>
            <a:ext cx="4413070" cy="1325563"/>
          </a:xfrm>
        </p:spPr>
        <p:txBody>
          <a:bodyPr/>
          <a:lstStyle/>
          <a:p>
            <a:r>
              <a:rPr lang="en-US" dirty="0"/>
              <a:t>Languages of East Asia</a:t>
            </a:r>
          </a:p>
        </p:txBody>
      </p:sp>
      <p:pic>
        <p:nvPicPr>
          <p:cNvPr id="6" name="Content Placeholder 5" descr="The map has a legend the reads as follows. Sino Tibetan Languages. Light green, Mandarin. Dark olive green, Wu, including Shanghalese. Medium green, Min, including Fujiances and Taiwanese. Medium olive green, Hakka. Light olive green, Yue, Cantonese. Yellow green, Gan. Teal, Xiang. Mandarin, Wu, Min, Hakka, Yue, Gan, and Xiang are Sinitic languages, Han Chinese. Light brown, Tibetan. Yellow, Japanese. Orange, Korean. Dark red, Tai Zhuang. Light red, Tai tribal languages of Hainan. Medium purple, Altaic Mongolian. Light purple, Uyghur and other Turkic languages. Dark purple, Austronesian Tribal languages of eastern Taiwan. The map appears as follows. Northwestern China is light green and medium green. Far northwestern China is light purple. Western China is light purple. West central China and northern China are medium purple. Southwestern China is light brown. Southern China and central China are light green. Southeastern China is dark red, light olive green, teal, yellow green, medium olive green, and dark olive green. Northeastern China is light green. Korea is orange. Japan is yellow. Taiwan is medium green in the west and dark purple in the east. Hainan is light olive green in the northwest, light red in the south, and medium green in the northeast.">
            <a:extLst>
              <a:ext uri="{FF2B5EF4-FFF2-40B4-BE49-F238E27FC236}">
                <a16:creationId xmlns:a16="http://schemas.microsoft.com/office/drawing/2014/main" id="{CFEA1102-942E-1F48-B66E-E222FC3C25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4246990" y="700425"/>
            <a:ext cx="7940656" cy="6157575"/>
          </a:xfrm>
          <a:prstGeom prst="rect">
            <a:avLst/>
          </a:prstGeom>
        </p:spPr>
      </p:pic>
    </p:spTree>
    <p:extLst>
      <p:ext uri="{BB962C8B-B14F-4D97-AF65-F5344CB8AC3E}">
        <p14:creationId xmlns:p14="http://schemas.microsoft.com/office/powerpoint/2010/main" val="17937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37C6E5-9714-404A-8948-C8A1324D9BA2}"/>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altLang="en-US" sz="3100" i="1"/>
              <a:t>The Imperial Legacies of China and Japan</a:t>
            </a:r>
            <a:endParaRPr lang="en-US" sz="3100" i="1"/>
          </a:p>
        </p:txBody>
      </p:sp>
      <p:sp>
        <p:nvSpPr>
          <p:cNvPr id="4" name="Content Placeholder 3">
            <a:extLst>
              <a:ext uri="{FF2B5EF4-FFF2-40B4-BE49-F238E27FC236}">
                <a16:creationId xmlns:a16="http://schemas.microsoft.com/office/drawing/2014/main" id="{C0DB0D0F-561F-C945-95CB-C0CC538AC69C}"/>
              </a:ext>
            </a:extLst>
          </p:cNvPr>
          <p:cNvSpPr>
            <a:spLocks noGrp="1"/>
          </p:cNvSpPr>
          <p:nvPr>
            <p:ph sz="half" idx="1"/>
          </p:nvPr>
        </p:nvSpPr>
        <p:spPr>
          <a:xfrm>
            <a:off x="838201" y="2623381"/>
            <a:ext cx="3888528" cy="3553581"/>
          </a:xfrm>
        </p:spPr>
        <p:txBody>
          <a:bodyPr vert="horz" lIns="91440" tIns="45720" rIns="91440" bIns="45720" rtlCol="0">
            <a:normAutofit/>
          </a:bodyPr>
          <a:lstStyle/>
          <a:p>
            <a:r>
              <a:rPr lang="en-US" sz="2000"/>
              <a:t>Political history centered around China and Japan</a:t>
            </a:r>
          </a:p>
          <a:p>
            <a:pPr lvl="1"/>
            <a:r>
              <a:rPr lang="en-US" sz="2000"/>
              <a:t>Chinese Empire to collapse under European aggression</a:t>
            </a:r>
          </a:p>
          <a:p>
            <a:pPr lvl="1"/>
            <a:r>
              <a:rPr lang="en-US" sz="2000"/>
              <a:t>Japan’s ability to remain outside China’s grasp</a:t>
            </a:r>
          </a:p>
          <a:p>
            <a:pPr marL="0"/>
            <a:endParaRPr lang="en-US" sz="2000"/>
          </a:p>
        </p:txBody>
      </p:sp>
      <p:pic>
        <p:nvPicPr>
          <p:cNvPr id="6" name="Content Placeholder 5" descr="The map of East Asia has a legend that reads as follows. Divided Nations. Light green indicates China. Dark green indicates Taiwan. Orange indicates North Korea. Yellow indicates South Korea. Green lines surround autonomous regions. Red dots indicate special administrative areas. Territories disputed by China and India. Teal indicates, claimed by India, occupied by China. Purple indicates, claimed by China, occupied by India. The map appears as follows. The following areas are light green and delineated by dark green lines. Xinjiang in the northwest, Tibet, Xizang in the southwest, China in the center, Inner Mongolia, Nei Mongol, in the north, and Guangxi in the south.  The dark green area is Taiwan, off the coast of southeast China. The orange area is North Korea, which shares its northern border with northeastern China. The yellow area is South Korea, to the south of North Korea. Red dots are located in southeastern China, at Hong Kong and Macao. The teal area is Aksai, to the south of southeastern Xinjiang, bordering Tibet. The purple area is Arunachal Pradesh, south of Tibet, sharing its western border with Bhutan. A text box pointing to Aksai reads, China India Border Tensions. The McMahon line in the east was proposed in 19 13 at the main watershed in the Himalayas and is the current boundary between China and India. China has never accepted this boundary. In the west, the Aksai Chin area, formerly part of the Indian state of Kashmir, was taken over by China in 19 62. A text box pointing to the Kuril Islands, northeast of Japan, reads, Territorial Claims. Japan claims the four southernmost Kuril Islands, which were annexed by Russia at the end of World War 2. A text box pointing to the North Korea South Korea border reads, Korean Tensions. North Korea's missile and nuclear weapons programs have recently heightened tensions with South Korea, Japan, and the United States. As a result, economic sanctions on North Korea. A text box pointing to Okinawa, south of Japan, reads, U.S. Military Bases. The United States has maintained several large military bases on the island of Okinawa, causing much resentment among many islanders who wish to see most, if not all, of the bases closed. A text box pointing to the islands, Dokdo or Takeshima, between Korea and Japan, and Senkaku or Diaoyu Island, east of Taiwan, reads Disputed Islands. The Spratly Islands are claimed by China, Taiwan, and several countries in Southeast Asia. China has expanded the islands that it controls in the Spratly archipelago, and has been adding facilities that could be used for military purposes. Dokdo or Takeshima, a group of very small islands, or rocks, is claimed by Japan and South Korea. The Senkaku or Diaoyu Islands are claimed by Japan, China, and Taiwan.">
            <a:extLst>
              <a:ext uri="{FF2B5EF4-FFF2-40B4-BE49-F238E27FC236}">
                <a16:creationId xmlns:a16="http://schemas.microsoft.com/office/drawing/2014/main" id="{6D18F754-A499-AA49-9273-92EE4684896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2452"/>
          <a:stretch/>
        </p:blipFill>
        <p:spPr>
          <a:xfrm>
            <a:off x="5564927" y="1239203"/>
            <a:ext cx="6510455" cy="4937759"/>
          </a:xfrm>
          <a:prstGeom prst="rect">
            <a:avLst/>
          </a:prstGeom>
        </p:spPr>
      </p:pic>
    </p:spTree>
    <p:extLst>
      <p:ext uri="{BB962C8B-B14F-4D97-AF65-F5344CB8AC3E}">
        <p14:creationId xmlns:p14="http://schemas.microsoft.com/office/powerpoint/2010/main" val="2066457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useBgFill="1">
        <p:nvSpPr>
          <p:cNvPr id="13" name="Rectangle 12">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bridge over a body of water&#10;&#10;Description automatically generated">
            <a:extLst>
              <a:ext uri="{FF2B5EF4-FFF2-40B4-BE49-F238E27FC236}">
                <a16:creationId xmlns:a16="http://schemas.microsoft.com/office/drawing/2014/main" id="{43041B4F-FBCB-46D8-BCF4-4098D592F719}"/>
              </a:ext>
            </a:extLst>
          </p:cNvPr>
          <p:cNvPicPr>
            <a:picLocks noGrp="1" noChangeAspect="1"/>
          </p:cNvPicPr>
          <p:nvPr>
            <p:ph sz="half" idx="2"/>
          </p:nvPr>
        </p:nvPicPr>
        <p:blipFill rotWithShape="1">
          <a:blip r:embed="rId2">
            <a:alphaModFix amt="40000"/>
            <a:extLst>
              <a:ext uri="{837473B0-CC2E-450A-ABE3-18F120FF3D39}">
                <a1611:picAttrSrcUrl xmlns:a1611="http://schemas.microsoft.com/office/drawing/2016/11/main" r:id="rId3"/>
              </a:ext>
            </a:extLst>
          </a:blip>
          <a:srcRect l="7409" r="10036" b="2"/>
          <a:stretch/>
        </p:blipFill>
        <p:spPr>
          <a:xfrm>
            <a:off x="20" y="10"/>
            <a:ext cx="8450297" cy="6857990"/>
          </a:xfrm>
          <a:prstGeom prst="rect">
            <a:avLst/>
          </a:prstGeom>
        </p:spPr>
      </p:pic>
      <p:sp>
        <p:nvSpPr>
          <p:cNvPr id="2" name="Title 1">
            <a:extLst>
              <a:ext uri="{FF2B5EF4-FFF2-40B4-BE49-F238E27FC236}">
                <a16:creationId xmlns:a16="http://schemas.microsoft.com/office/drawing/2014/main" id="{308206B0-F29F-4267-867C-6B6385910AD8}"/>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800" i="1"/>
              <a:t>Japan</a:t>
            </a:r>
          </a:p>
        </p:txBody>
      </p:sp>
      <p:pic>
        <p:nvPicPr>
          <p:cNvPr id="5" name="Picture 5" descr="Map&#10;&#10;Description automatically generated">
            <a:extLst>
              <a:ext uri="{FF2B5EF4-FFF2-40B4-BE49-F238E27FC236}">
                <a16:creationId xmlns:a16="http://schemas.microsoft.com/office/drawing/2014/main" id="{ED2F2E94-477B-42F5-833A-EAD18F21F5C3}"/>
              </a:ext>
            </a:extLst>
          </p:cNvPr>
          <p:cNvPicPr>
            <a:picLocks noGrp="1" noChangeAspect="1"/>
          </p:cNvPicPr>
          <p:nvPr>
            <p:ph sz="half" idx="1"/>
          </p:nvPr>
        </p:nvPicPr>
        <p:blipFill rotWithShape="1">
          <a:blip r:embed="rId4"/>
          <a:srcRect l="14267" r="20523"/>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9519234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hlinkClick r:id="" action="ppaction://media"/>
            <a:extLst>
              <a:ext uri="{FF2B5EF4-FFF2-40B4-BE49-F238E27FC236}">
                <a16:creationId xmlns:a16="http://schemas.microsoft.com/office/drawing/2014/main" id="{9738C77F-9531-4482-9DA3-F64877358AA5}"/>
              </a:ext>
            </a:extLst>
          </p:cNvPr>
          <p:cNvPicPr>
            <a:picLocks noRot="1" noChangeAspect="1"/>
          </p:cNvPicPr>
          <p:nvPr>
            <a:videoFile r:link="rId1"/>
          </p:nvPr>
        </p:nvPicPr>
        <p:blipFill>
          <a:blip r:embed="rId3"/>
          <a:stretch>
            <a:fillRect/>
          </a:stretch>
        </p:blipFill>
        <p:spPr>
          <a:xfrm>
            <a:off x="1549442" y="643468"/>
            <a:ext cx="7428088" cy="5571066"/>
          </a:xfrm>
          <a:prstGeom prst="rect">
            <a:avLst/>
          </a:prstGeom>
        </p:spPr>
      </p:pic>
      <p:sp>
        <p:nvSpPr>
          <p:cNvPr id="7" name="Freeform: Shape 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5335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1FCE6B-5F5F-F142-844C-A9FB4FC93631}"/>
              </a:ext>
            </a:extLst>
          </p:cNvPr>
          <p:cNvSpPr>
            <a:spLocks noGrp="1"/>
          </p:cNvSpPr>
          <p:nvPr>
            <p:ph type="title"/>
          </p:nvPr>
        </p:nvSpPr>
        <p:spPr/>
        <p:txBody>
          <a:bodyPr/>
          <a:lstStyle/>
          <a:p>
            <a:r>
              <a:rPr lang="en-US" dirty="0"/>
              <a:t>Japan’s Physical Geography</a:t>
            </a:r>
          </a:p>
        </p:txBody>
      </p:sp>
      <p:pic>
        <p:nvPicPr>
          <p:cNvPr id="8" name="Content Placeholder 7" descr="The map has a legend that reads as follows. Green shaded areas indicate, hill land and mountains. Yellow shaded areas indicate, alluvial plains and lowlands of new alluvium. Red lines indicate, tsunami activity. Purple dashed lines indicate, plate boundaries. Blue dots indicate, earthquake epicenters. Red stars indicate, major volcanic eruptions. Japan is predominantly shaded green with patchy yellow areas throughout the islands, especially along the southern shore of the north and around Tokyo along the eastern shore in the vertical center of Japan. There is a red line along the entire coast facing the Pacific Ocean, that is, the southern coast of the northern island, and the eastern coast of the other island. Purple dashed lines are immediately east of Japan, between the Eurasian Plate and Pacific Plate in the north, and between the Eurasian Plate and Philippine Plate and between the Philippine Plate and Pacific Plate east of Tokyo. Blue dots and red stars are as follows. Blue dot 1 is along the western coast on the Sea of Japan in the vertical center of the southern island. Blue dot 2 is near Osaka on the eastern coast in the south central coast of the southern island. Blue dot 3 is on the eastern coast on the vertical center of the southern island, near Tokyo. Blue dot 4 is in the center of the southern island. Red star 5 is in the Japanese Alps in Nagano. Red star 6 is in the south. Red start 7 is near the east coast of the northern part of the southern island. Red star 8 is south of the Japanese Alps, near the coast. Red star 9 is in the center of the southern coast of the northern island. Red star 10 is in the southwest of the southern island. Red star 11 is in the Pacific Ocean to the south of Japan. Blue dot 12 is along the western coast of the southern island. Blue dot 13 is along the western coast in the northern part of the southern island. Red star 14 is in the very south of Japan. Blue dots 15 and 16 are east of the northern part of the southern island, along the boundary between the Eurasian and Pacific Plates. Red star 17 is along the eastern coast of the northern part of the southern island. Blue dot 18 is in the south center coast of the southern island. Blue dot 19 is along the eastern coast of the northern part of the southern island. Blue dot 20 is along the central west coast of the southern island. Blue dot 21 is east of Japan, west of the plate boundary between the Eurasian and Pacific plates. Blue dot 22 is east of Japan, west of the plate boundary between the Eurasian and Pacific plates. The table is titled, earthquakes. It has 4 columns, which are labeled as follows from left to right. Number. City, location. Date. Richter magnitude. The rows beneath the column heads read as follows. 1, Fukui, 19 48, 7.3. 2, Kobe, 19 95, 7.2. 3, Kwanto, 19 23, 7.9. 4, Mino Owari, 18 91, 8.4. 5, Mount Asama, 17 83, 19 82, blank. 6, Mount Aso, 867, blank. 7, Mount Bandai, 18 80, blank. 8, Mount Fuji, 864, 17 07, blank. 9, Mount Komagatake, 16 40, blank. 10, Mount Unzen, 17 92, 19 91, blank. 11, Myojin, 19 52, blank. 12, Niigata, 19 64, 7.7. 13, Oga, 19 83, 7.7. 14, Sakurajima, 17 79, 19 14, blank. 15, Sanriku, 18 96, 7.6. 16, Sanriku, 19 33, 8.5. 17, Sendai City, 19 78, blank. 18, Tango, 19 27, 8.0. 19, Sendai City, 2005, 7.2. 20, Kashiwazaki, 2007, 6.8. 21, Tohku, 20 11, 9.0. 22, Kamaishi, 20 12, 7.3.">
            <a:extLst>
              <a:ext uri="{FF2B5EF4-FFF2-40B4-BE49-F238E27FC236}">
                <a16:creationId xmlns:a16="http://schemas.microsoft.com/office/drawing/2014/main" id="{F64FFE33-2100-1D43-BD3D-F67D4353F15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510293" y="1348581"/>
            <a:ext cx="3566431" cy="4160837"/>
          </a:xfrm>
          <a:prstGeom prst="rect">
            <a:avLst/>
          </a:prstGeom>
        </p:spPr>
      </p:pic>
      <p:sp>
        <p:nvSpPr>
          <p:cNvPr id="10" name="Content Placeholder 9">
            <a:extLst>
              <a:ext uri="{FF2B5EF4-FFF2-40B4-BE49-F238E27FC236}">
                <a16:creationId xmlns:a16="http://schemas.microsoft.com/office/drawing/2014/main" id="{118CA195-FB92-EB41-BB38-C260EF8D09D0}"/>
              </a:ext>
            </a:extLst>
          </p:cNvPr>
          <p:cNvSpPr>
            <a:spLocks noGrp="1"/>
          </p:cNvSpPr>
          <p:nvPr>
            <p:ph sz="half" idx="2"/>
          </p:nvPr>
        </p:nvSpPr>
        <p:spPr>
          <a:xfrm>
            <a:off x="7199362" y="2024037"/>
            <a:ext cx="4937760" cy="4160520"/>
          </a:xfrm>
        </p:spPr>
        <p:txBody>
          <a:bodyPr/>
          <a:lstStyle/>
          <a:p>
            <a:r>
              <a:rPr lang="en-US" sz="2400" dirty="0"/>
              <a:t>Earthquakes and Tsunamis</a:t>
            </a:r>
          </a:p>
          <a:p>
            <a:pPr lvl="1"/>
            <a:r>
              <a:rPr lang="en-US" dirty="0"/>
              <a:t>Much of region is geologically active, frequent earthquakes</a:t>
            </a:r>
          </a:p>
          <a:p>
            <a:pPr lvl="1"/>
            <a:r>
              <a:rPr lang="en-US" dirty="0"/>
              <a:t>Impacts vary: Japan and China</a:t>
            </a:r>
          </a:p>
          <a:p>
            <a:pPr lvl="1"/>
            <a:r>
              <a:rPr lang="en-US" dirty="0"/>
              <a:t>Japan’s vulnerability to </a:t>
            </a:r>
            <a:r>
              <a:rPr lang="en-US" b="1" dirty="0"/>
              <a:t>tsunamis</a:t>
            </a:r>
            <a:endParaRPr lang="en-IN" dirty="0"/>
          </a:p>
          <a:p>
            <a:pPr marL="0" indent="0">
              <a:buNone/>
            </a:pPr>
            <a:endParaRPr lang="en-US" dirty="0"/>
          </a:p>
        </p:txBody>
      </p:sp>
      <p:pic>
        <p:nvPicPr>
          <p:cNvPr id="11" name="Picture 10" descr="An enormous wave from a tsunami sweeps away a van.">
            <a:extLst>
              <a:ext uri="{FF2B5EF4-FFF2-40B4-BE49-F238E27FC236}">
                <a16:creationId xmlns:a16="http://schemas.microsoft.com/office/drawing/2014/main" id="{1F7DC44F-16B3-9644-A549-685834339CDB}"/>
              </a:ext>
            </a:extLst>
          </p:cNvPr>
          <p:cNvPicPr>
            <a:picLocks noChangeAspect="1"/>
          </p:cNvPicPr>
          <p:nvPr/>
        </p:nvPicPr>
        <p:blipFill rotWithShape="1">
          <a:blip r:embed="rId3">
            <a:extLst>
              <a:ext uri="{28A0092B-C50C-407E-A947-70E740481C1C}">
                <a14:useLocalDpi xmlns:a14="http://schemas.microsoft.com/office/drawing/2010/main" val="0"/>
              </a:ext>
            </a:extLst>
          </a:blip>
          <a:srcRect b="4260"/>
          <a:stretch/>
        </p:blipFill>
        <p:spPr>
          <a:xfrm>
            <a:off x="3469445" y="3849510"/>
            <a:ext cx="3902912" cy="2514220"/>
          </a:xfrm>
          <a:prstGeom prst="rect">
            <a:avLst/>
          </a:prstGeom>
        </p:spPr>
      </p:pic>
    </p:spTree>
    <p:extLst>
      <p:ext uri="{BB962C8B-B14F-4D97-AF65-F5344CB8AC3E}">
        <p14:creationId xmlns:p14="http://schemas.microsoft.com/office/powerpoint/2010/main" val="337147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2" name="Rectangle 11">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C9823-E0DC-4371-8E2A-6BC9D9DB6C7D}"/>
              </a:ext>
            </a:extLst>
          </p:cNvPr>
          <p:cNvSpPr>
            <a:spLocks noGrp="1"/>
          </p:cNvSpPr>
          <p:nvPr>
            <p:ph type="title"/>
          </p:nvPr>
        </p:nvSpPr>
        <p:spPr>
          <a:xfrm>
            <a:off x="838201" y="365125"/>
            <a:ext cx="3816095" cy="1807305"/>
          </a:xfrm>
        </p:spPr>
        <p:txBody>
          <a:bodyPr vert="horz" lIns="91440" tIns="45720" rIns="91440" bIns="45720" rtlCol="0" anchor="ctr">
            <a:normAutofit/>
          </a:bodyPr>
          <a:lstStyle/>
          <a:p>
            <a:r>
              <a:rPr lang="en-US" i="1"/>
              <a:t>Japan</a:t>
            </a:r>
          </a:p>
        </p:txBody>
      </p:sp>
      <p:sp>
        <p:nvSpPr>
          <p:cNvPr id="3" name="Content Placeholder 2">
            <a:extLst>
              <a:ext uri="{FF2B5EF4-FFF2-40B4-BE49-F238E27FC236}">
                <a16:creationId xmlns:a16="http://schemas.microsoft.com/office/drawing/2014/main" id="{EB180046-ED55-4F53-8909-531D40F8DEF0}"/>
              </a:ext>
            </a:extLst>
          </p:cNvPr>
          <p:cNvSpPr>
            <a:spLocks noGrp="1"/>
          </p:cNvSpPr>
          <p:nvPr>
            <p:ph sz="half" idx="1"/>
          </p:nvPr>
        </p:nvSpPr>
        <p:spPr>
          <a:xfrm>
            <a:off x="838201" y="2333297"/>
            <a:ext cx="3816096" cy="3843666"/>
          </a:xfrm>
        </p:spPr>
        <p:txBody>
          <a:bodyPr vert="horz" lIns="91440" tIns="45720" rIns="91440" bIns="45720" rtlCol="0" anchor="t">
            <a:normAutofit lnSpcReduction="10000"/>
          </a:bodyPr>
          <a:lstStyle/>
          <a:p>
            <a:pPr>
              <a:lnSpc>
                <a:spcPct val="90000"/>
              </a:lnSpc>
            </a:pPr>
            <a:r>
              <a:rPr lang="en-US" sz="2000"/>
              <a:t>The mountainous islands of Japan extend into two climate zones.</a:t>
            </a:r>
          </a:p>
          <a:p>
            <a:pPr>
              <a:lnSpc>
                <a:spcPct val="90000"/>
              </a:lnSpc>
            </a:pPr>
            <a:r>
              <a:rPr lang="en-US" sz="2000"/>
              <a:t>Most of the population (67 percent) lives in urban areas from Tokyo to Nagasaki.  </a:t>
            </a:r>
          </a:p>
          <a:p>
            <a:pPr>
              <a:lnSpc>
                <a:spcPct val="90000"/>
              </a:lnSpc>
            </a:pPr>
            <a:r>
              <a:rPr lang="en-US" sz="2000"/>
              <a:t>Tokyo is located where three tectonic plates meet:</a:t>
            </a:r>
          </a:p>
          <a:p>
            <a:pPr lvl="1">
              <a:lnSpc>
                <a:spcPct val="90000"/>
              </a:lnSpc>
            </a:pPr>
            <a:r>
              <a:rPr lang="en-US" sz="2000"/>
              <a:t>Eurasian Plate,</a:t>
            </a:r>
          </a:p>
          <a:p>
            <a:pPr lvl="1">
              <a:lnSpc>
                <a:spcPct val="90000"/>
              </a:lnSpc>
            </a:pPr>
            <a:r>
              <a:rPr lang="en-US" sz="2000"/>
              <a:t>Philippine Plate</a:t>
            </a:r>
          </a:p>
          <a:p>
            <a:pPr lvl="1">
              <a:lnSpc>
                <a:spcPct val="90000"/>
              </a:lnSpc>
            </a:pPr>
            <a:r>
              <a:rPr lang="en-US" sz="2000"/>
              <a:t>Pacific Plate.</a:t>
            </a:r>
          </a:p>
          <a:p>
            <a:pPr>
              <a:lnSpc>
                <a:spcPct val="90000"/>
              </a:lnSpc>
            </a:pPr>
            <a:r>
              <a:rPr lang="en-US" sz="2000"/>
              <a:t>Mount Fuji</a:t>
            </a:r>
          </a:p>
        </p:txBody>
      </p:sp>
      <p:pic>
        <p:nvPicPr>
          <p:cNvPr id="5" name="Picture 5" descr="A large body of water with a city in the background&#10;&#10;Description automatically generated">
            <a:extLst>
              <a:ext uri="{FF2B5EF4-FFF2-40B4-BE49-F238E27FC236}">
                <a16:creationId xmlns:a16="http://schemas.microsoft.com/office/drawing/2014/main" id="{E30C0DF6-EA5E-4752-946F-EB698EF528F6}"/>
              </a:ext>
            </a:extLst>
          </p:cNvPr>
          <p:cNvPicPr>
            <a:picLocks noGrp="1" noChangeAspect="1"/>
          </p:cNvPicPr>
          <p:nvPr>
            <p:ph sz="half" idx="2"/>
          </p:nvPr>
        </p:nvPicPr>
        <p:blipFill rotWithShape="1">
          <a:blip r:embed="rId2"/>
          <a:srcRect t="18318" r="1" b="1"/>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Tree>
    <p:extLst>
      <p:ext uri="{BB962C8B-B14F-4D97-AF65-F5344CB8AC3E}">
        <p14:creationId xmlns:p14="http://schemas.microsoft.com/office/powerpoint/2010/main" val="3004906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4" name="Rectangle 13">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mountain, outdoor, nature, green&#10;&#10;Description automatically generated">
            <a:extLst>
              <a:ext uri="{FF2B5EF4-FFF2-40B4-BE49-F238E27FC236}">
                <a16:creationId xmlns:a16="http://schemas.microsoft.com/office/drawing/2014/main" id="{EA716387-A005-0B4E-BF0D-2CA6A9B8BD4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389" b="6341"/>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6C2E1C66-B024-4B40-A748-B1C8E40204A0}"/>
              </a:ext>
            </a:extLst>
          </p:cNvPr>
          <p:cNvSpPr>
            <a:spLocks noGrp="1"/>
          </p:cNvSpPr>
          <p:nvPr>
            <p:ph type="title"/>
          </p:nvPr>
        </p:nvSpPr>
        <p:spPr>
          <a:xfrm>
            <a:off x="6706560" y="2833063"/>
            <a:ext cx="5552090" cy="1191873"/>
          </a:xfrm>
        </p:spPr>
        <p:txBody>
          <a:bodyPr vert="horz" lIns="91440" tIns="45720" rIns="91440" bIns="45720" rtlCol="0" anchor="b">
            <a:normAutofit/>
          </a:bodyPr>
          <a:lstStyle/>
          <a:p>
            <a:r>
              <a:rPr lang="en-US" sz="3600" i="1" dirty="0"/>
              <a:t>Japan</a:t>
            </a:r>
          </a:p>
        </p:txBody>
      </p:sp>
      <p:sp>
        <p:nvSpPr>
          <p:cNvPr id="3" name="Content Placeholder 2">
            <a:extLst>
              <a:ext uri="{FF2B5EF4-FFF2-40B4-BE49-F238E27FC236}">
                <a16:creationId xmlns:a16="http://schemas.microsoft.com/office/drawing/2014/main" id="{7D4DDB56-7678-E142-914F-0DF8B4A93C21}"/>
              </a:ext>
            </a:extLst>
          </p:cNvPr>
          <p:cNvSpPr>
            <a:spLocks noGrp="1"/>
          </p:cNvSpPr>
          <p:nvPr>
            <p:ph sz="half" idx="1"/>
          </p:nvPr>
        </p:nvSpPr>
        <p:spPr>
          <a:xfrm>
            <a:off x="5730272" y="4197273"/>
            <a:ext cx="5552089" cy="2046354"/>
          </a:xfrm>
        </p:spPr>
        <p:txBody>
          <a:bodyPr vert="horz" lIns="91440" tIns="45720" rIns="91440" bIns="45720" rtlCol="0">
            <a:normAutofit/>
          </a:bodyPr>
          <a:lstStyle/>
          <a:p>
            <a:pPr>
              <a:lnSpc>
                <a:spcPct val="90000"/>
              </a:lnSpc>
            </a:pPr>
            <a:r>
              <a:rPr lang="en-US" sz="1800" dirty="0"/>
              <a:t>Human adaptation to Asian lands is </a:t>
            </a:r>
            <a:r>
              <a:rPr lang="en-US" sz="1800" dirty="0">
                <a:solidFill>
                  <a:srgbClr val="C00000"/>
                </a:solidFill>
              </a:rPr>
              <a:t>wet rice cultivation</a:t>
            </a:r>
            <a:r>
              <a:rPr lang="en-US" sz="1800" dirty="0"/>
              <a:t>, capable of producing two or three crops per year and sustaining large populations over long periods of time. </a:t>
            </a:r>
          </a:p>
          <a:p>
            <a:pPr>
              <a:lnSpc>
                <a:spcPct val="90000"/>
              </a:lnSpc>
            </a:pPr>
            <a:r>
              <a:rPr lang="en-US" sz="1800" dirty="0"/>
              <a:t>Wet rice agriculture is practiced in both lowland floodplains and on carefully constructed upland </a:t>
            </a:r>
            <a:r>
              <a:rPr lang="en-US" sz="1800" dirty="0">
                <a:solidFill>
                  <a:srgbClr val="C00000"/>
                </a:solidFill>
              </a:rPr>
              <a:t>terraces. </a:t>
            </a:r>
          </a:p>
          <a:p>
            <a:pPr>
              <a:lnSpc>
                <a:spcPct val="90000"/>
              </a:lnSpc>
            </a:pPr>
            <a:endParaRPr lang="en-US" sz="1400" dirty="0"/>
          </a:p>
          <a:p>
            <a:pPr>
              <a:lnSpc>
                <a:spcPct val="90000"/>
              </a:lnSpc>
            </a:pPr>
            <a:endParaRPr lang="en-US" sz="1400" dirty="0"/>
          </a:p>
        </p:txBody>
      </p:sp>
      <p:sp>
        <p:nvSpPr>
          <p:cNvPr id="7" name="TextBox 6">
            <a:extLst>
              <a:ext uri="{FF2B5EF4-FFF2-40B4-BE49-F238E27FC236}">
                <a16:creationId xmlns:a16="http://schemas.microsoft.com/office/drawing/2014/main" id="{4F24E5CB-8AA5-B84F-A38A-4384014B6924}"/>
              </a:ext>
            </a:extLst>
          </p:cNvPr>
          <p:cNvSpPr txBox="1"/>
          <p:nvPr/>
        </p:nvSpPr>
        <p:spPr>
          <a:xfrm>
            <a:off x="9482605" y="6657945"/>
            <a:ext cx="270939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aftab/10185425583/in/photostrea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3646831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F270-60D5-40CD-8DAA-CF0604BB7402}"/>
              </a:ext>
            </a:extLst>
          </p:cNvPr>
          <p:cNvSpPr>
            <a:spLocks noGrp="1"/>
          </p:cNvSpPr>
          <p:nvPr>
            <p:ph type="title"/>
          </p:nvPr>
        </p:nvSpPr>
        <p:spPr/>
        <p:txBody>
          <a:bodyPr vert="horz" lIns="91440" tIns="45720" rIns="91440" bIns="45720" rtlCol="0" anchor="ctr">
            <a:normAutofit/>
          </a:bodyPr>
          <a:lstStyle/>
          <a:p>
            <a:r>
              <a:rPr lang="en-US" i="1" dirty="0"/>
              <a:t>East Asia</a:t>
            </a:r>
          </a:p>
        </p:txBody>
      </p:sp>
      <p:sp>
        <p:nvSpPr>
          <p:cNvPr id="5" name="Content Placeholder 4">
            <a:extLst>
              <a:ext uri="{FF2B5EF4-FFF2-40B4-BE49-F238E27FC236}">
                <a16:creationId xmlns:a16="http://schemas.microsoft.com/office/drawing/2014/main" id="{8CF916C4-F69B-43CB-AC37-6F9FEF9B20B7}"/>
              </a:ext>
            </a:extLst>
          </p:cNvPr>
          <p:cNvSpPr>
            <a:spLocks noGrp="1"/>
          </p:cNvSpPr>
          <p:nvPr>
            <p:ph sz="half" idx="2"/>
          </p:nvPr>
        </p:nvSpPr>
        <p:spPr>
          <a:xfrm>
            <a:off x="7086353" y="1766032"/>
            <a:ext cx="4937760" cy="4160520"/>
          </a:xfrm>
        </p:spPr>
        <p:txBody>
          <a:bodyPr vert="horz" lIns="91440" tIns="45720" rIns="91440" bIns="45720" rtlCol="0">
            <a:normAutofit/>
          </a:bodyPr>
          <a:lstStyle/>
          <a:p>
            <a:r>
              <a:rPr lang="en-US" sz="2000" dirty="0"/>
              <a:t>The countries of eastern Eurasia were at one time referred to as “the Orient,” from a Latin word meaning “facing the east” or “facing the sunrise.”</a:t>
            </a:r>
          </a:p>
          <a:p>
            <a:r>
              <a:rPr lang="en-US" sz="2000" dirty="0"/>
              <a:t>This area of about 8 million square miles is more than 2x the size of the United States</a:t>
            </a:r>
          </a:p>
          <a:p>
            <a:r>
              <a:rPr lang="en-US" sz="2000" dirty="0"/>
              <a:t>More than half of the world's population lives in this region</a:t>
            </a:r>
          </a:p>
          <a:p>
            <a:pPr marL="0"/>
            <a:endParaRPr lang="en-US" sz="2000" dirty="0"/>
          </a:p>
        </p:txBody>
      </p:sp>
      <p:pic>
        <p:nvPicPr>
          <p:cNvPr id="11" name="Content Placeholder 10" descr="The map has 2 legends. 1 legend is titled, East Asia, political and physical map. The other legend is titled, elevation in meters, and it reads as follows. Blue shaded areas represents, sea level. Dark green shaded areas represent, below sea level. Light green shaded areas represent, 0 to 199 meters. Yellow shaded areas represent, 200 to 499 meters. Orange shaded areas represent, 500 to 1,999 meters. Light brown shaded areas represent, 2,000 to 4,000 meters. Dark brown shaded areas represent, 4,000 meters plus. Dots represent cities, and circled stars represent capital cities. The larger the dot, the larger the population of the metropolitan area, as follows. The largest dot or circled star indicates metropolitan areas more than 20 million. Next largest, metropolitan areas 10 to 20 million. Next, metropolitan areas 5 to 9.9 million. Next, metropolitan areas 1 to 4.9 million. Finally, the smallest, selected smaller metropolitan areas. Red dashed lines indicate plate boundaries. The countries of East Asia appear as follows. This part of the map shows western China. In the north is an orange area labeled Taklamakan Desert, which is surrounding by a light brown area labeled Tian Shan. In the south is an expansive dark brown area labeled Tibetan Plateau, and, along the southwestern border of China, Himalayas. The boundary between the Eurasian plate, in the northeast, and the Indo Australian plate, in the southwest, is shown southwest of the southwest border of China. The map shows the elevation and metropolitan areas of central and eastern China, and the other countries of East Asia, with colors and dots as listed in the previous map. The map appears as follows. Central China is primarily dark brown toward the south. The Gobi Desert area, in northern China, is predominantly orange and light brown. Yunnan in the south is predominantly light brown. The Sichuan Basin to the east of the Tibetan Plateau, is yellow. Northeastern China is predominantly light green. North Korea is predominantly light brown. South Korea is light green in the west, yellow in the center, and light brown in the east. Japan is predominantly light brown, with areas of orange and light yellow immediately surrounding the higher elevations, and light green along the eastern coast. Southeastern China is predominantly light green with east of light brown in near the coast. Taiwan in light green and yellow in the west and light brown in the east. Hainan is light green in the north and yellow and orange in the south. This region metropolitan areas show, with the largest being Shanghai and Beijing in eastern China, and the largest of all being Tokyo, in Japan, with a population of more than 20 million people. The boundary between the North American and Eurasian plates is northeast of Korea and Japan. The boundaries between the Eurasian and Pacific Plates, Pacific and Eurasian plates, and Pacific and Philippine plates are east of Japan, and the boundaries of the Eurasian and Philippine plates run southeast of Japan and Taiwan.">
            <a:extLst>
              <a:ext uri="{FF2B5EF4-FFF2-40B4-BE49-F238E27FC236}">
                <a16:creationId xmlns:a16="http://schemas.microsoft.com/office/drawing/2014/main" id="{A171C530-4C04-5D4C-BF73-6268B575EDBB}"/>
              </a:ext>
            </a:extLst>
          </p:cNvPr>
          <p:cNvPicPr>
            <a:picLocks noGrp="1" noChangeAspect="1"/>
          </p:cNvPicPr>
          <p:nvPr>
            <p:ph sz="half" idx="1"/>
          </p:nvPr>
        </p:nvPicPr>
        <p:blipFill>
          <a:blip r:embed="rId2"/>
          <a:stretch>
            <a:fillRect/>
          </a:stretch>
        </p:blipFill>
        <p:spPr>
          <a:xfrm>
            <a:off x="500986" y="1766032"/>
            <a:ext cx="6250523" cy="3968336"/>
          </a:xfrm>
          <a:prstGeom prst="rect">
            <a:avLst/>
          </a:prstGeom>
        </p:spPr>
      </p:pic>
    </p:spTree>
    <p:extLst>
      <p:ext uri="{BB962C8B-B14F-4D97-AF65-F5344CB8AC3E}">
        <p14:creationId xmlns:p14="http://schemas.microsoft.com/office/powerpoint/2010/main" val="2967157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0" name="Rectangle 13">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BBA85-E157-4EF6-ADE2-5442D2143D9A}"/>
              </a:ext>
            </a:extLst>
          </p:cNvPr>
          <p:cNvSpPr>
            <a:spLocks noGrp="1"/>
          </p:cNvSpPr>
          <p:nvPr>
            <p:ph type="title"/>
          </p:nvPr>
        </p:nvSpPr>
        <p:spPr>
          <a:xfrm>
            <a:off x="838201" y="365125"/>
            <a:ext cx="3816095" cy="1807305"/>
          </a:xfrm>
        </p:spPr>
        <p:txBody>
          <a:bodyPr vert="horz" lIns="91440" tIns="45720" rIns="91440" bIns="45720" rtlCol="0" anchor="ctr">
            <a:normAutofit/>
          </a:bodyPr>
          <a:lstStyle/>
          <a:p>
            <a:r>
              <a:rPr lang="en-US" i="1"/>
              <a:t>Tectonic Plate Activity</a:t>
            </a:r>
          </a:p>
        </p:txBody>
      </p:sp>
      <p:sp>
        <p:nvSpPr>
          <p:cNvPr id="3" name="Content Placeholder 2">
            <a:extLst>
              <a:ext uri="{FF2B5EF4-FFF2-40B4-BE49-F238E27FC236}">
                <a16:creationId xmlns:a16="http://schemas.microsoft.com/office/drawing/2014/main" id="{0B6C8BCA-1D75-405C-9E53-AD077327E3F1}"/>
              </a:ext>
            </a:extLst>
          </p:cNvPr>
          <p:cNvSpPr>
            <a:spLocks noGrp="1"/>
          </p:cNvSpPr>
          <p:nvPr>
            <p:ph sz="half" idx="1"/>
          </p:nvPr>
        </p:nvSpPr>
        <p:spPr>
          <a:xfrm>
            <a:off x="838201" y="2333297"/>
            <a:ext cx="3816096" cy="3843666"/>
          </a:xfrm>
        </p:spPr>
        <p:txBody>
          <a:bodyPr vert="horz" lIns="91440" tIns="45720" rIns="91440" bIns="45720" rtlCol="0">
            <a:normAutofit/>
          </a:bodyPr>
          <a:lstStyle/>
          <a:p>
            <a:r>
              <a:rPr lang="en-US" sz="2000"/>
              <a:t>Tectonic plate activity has been responsible for the existence of the many islands and has created the mountainous terrain of the various countries.</a:t>
            </a:r>
          </a:p>
          <a:p>
            <a:r>
              <a:rPr lang="en-US" sz="2000"/>
              <a:t>Tectonic activity makes the region vulnerable to earthquakes and volcanic eruptions. </a:t>
            </a:r>
          </a:p>
          <a:p>
            <a:endParaRPr lang="en-US" sz="2000"/>
          </a:p>
        </p:txBody>
      </p:sp>
      <p:pic>
        <p:nvPicPr>
          <p:cNvPr id="7" name="Picture 7" descr="A sunset in the background&#10;&#10;Description automatically generated">
            <a:extLst>
              <a:ext uri="{FF2B5EF4-FFF2-40B4-BE49-F238E27FC236}">
                <a16:creationId xmlns:a16="http://schemas.microsoft.com/office/drawing/2014/main" id="{E57BA5D9-845F-44A0-B42D-C9B6C6FA5683}"/>
              </a:ext>
            </a:extLst>
          </p:cNvPr>
          <p:cNvPicPr>
            <a:picLocks noGrp="1" noChangeAspect="1"/>
          </p:cNvPicPr>
          <p:nvPr>
            <p:ph sz="half" idx="2"/>
          </p:nvPr>
        </p:nvPicPr>
        <p:blipFill rotWithShape="1">
          <a:blip r:embed="rId2"/>
          <a:srcRect l="5844" r="2358" b="-1"/>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24F64CA-406E-4083-9F7B-E016B5F36D70}"/>
                  </a:ext>
                </a:extLst>
              </p14:cNvPr>
              <p14:cNvContentPartPr/>
              <p14:nvPr/>
            </p14:nvContentPartPr>
            <p14:xfrm>
              <a:off x="1265861" y="2318090"/>
              <a:ext cx="19050" cy="19050"/>
            </p14:xfrm>
          </p:contentPart>
        </mc:Choice>
        <mc:Fallback xmlns="">
          <p:pic>
            <p:nvPicPr>
              <p:cNvPr id="5" name="Ink 4">
                <a:extLst>
                  <a:ext uri="{FF2B5EF4-FFF2-40B4-BE49-F238E27FC236}">
                    <a16:creationId xmlns:a16="http://schemas.microsoft.com/office/drawing/2014/main" id="{024F64CA-406E-4083-9F7B-E016B5F36D70}"/>
                  </a:ext>
                </a:extLst>
              </p:cNvPr>
              <p:cNvPicPr/>
              <p:nvPr/>
            </p:nvPicPr>
            <p:blipFill>
              <a:blip r:embed="rId4"/>
              <a:stretch>
                <a:fillRect/>
              </a:stretch>
            </p:blipFill>
            <p:spPr>
              <a:xfrm>
                <a:off x="313361" y="1365590"/>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6B8F222-C137-49E1-A51C-A8BA75B70996}"/>
                  </a:ext>
                </a:extLst>
              </p14:cNvPr>
              <p14:cNvContentPartPr/>
              <p14:nvPr/>
            </p14:nvContentPartPr>
            <p14:xfrm>
              <a:off x="1401252" y="953738"/>
              <a:ext cx="19050" cy="19050"/>
            </p14:xfrm>
          </p:contentPart>
        </mc:Choice>
        <mc:Fallback xmlns="">
          <p:pic>
            <p:nvPicPr>
              <p:cNvPr id="6" name="Ink 5">
                <a:extLst>
                  <a:ext uri="{FF2B5EF4-FFF2-40B4-BE49-F238E27FC236}">
                    <a16:creationId xmlns:a16="http://schemas.microsoft.com/office/drawing/2014/main" id="{A6B8F222-C137-49E1-A51C-A8BA75B70996}"/>
                  </a:ext>
                </a:extLst>
              </p:cNvPr>
              <p:cNvPicPr/>
              <p:nvPr/>
            </p:nvPicPr>
            <p:blipFill>
              <a:blip r:embed="rId4"/>
              <a:stretch>
                <a:fillRect/>
              </a:stretch>
            </p:blipFill>
            <p:spPr>
              <a:xfrm>
                <a:off x="448752" y="763238"/>
                <a:ext cx="1905000" cy="396240"/>
              </a:xfrm>
              <a:prstGeom prst="rect">
                <a:avLst/>
              </a:prstGeom>
            </p:spPr>
          </p:pic>
        </mc:Fallback>
      </mc:AlternateContent>
    </p:spTree>
    <p:extLst>
      <p:ext uri="{BB962C8B-B14F-4D97-AF65-F5344CB8AC3E}">
        <p14:creationId xmlns:p14="http://schemas.microsoft.com/office/powerpoint/2010/main" val="1803338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D350-36A3-4E74-81BC-A72573F4FE93}"/>
              </a:ext>
            </a:extLst>
          </p:cNvPr>
          <p:cNvSpPr>
            <a:spLocks noGrp="1"/>
          </p:cNvSpPr>
          <p:nvPr>
            <p:ph type="title"/>
          </p:nvPr>
        </p:nvSpPr>
        <p:spPr/>
        <p:txBody>
          <a:bodyPr/>
          <a:lstStyle/>
          <a:p>
            <a:r>
              <a:rPr lang="en-US"/>
              <a:t>2011 Japanese Earthquake and Tsunami</a:t>
            </a:r>
          </a:p>
        </p:txBody>
      </p:sp>
      <p:pic>
        <p:nvPicPr>
          <p:cNvPr id="4" name="Picture 4">
            <a:hlinkClick r:id="" action="ppaction://media"/>
            <a:extLst>
              <a:ext uri="{FF2B5EF4-FFF2-40B4-BE49-F238E27FC236}">
                <a16:creationId xmlns:a16="http://schemas.microsoft.com/office/drawing/2014/main" id="{A67E22D1-6EC7-470F-838F-5EACFFB6E8DF}"/>
              </a:ext>
            </a:extLst>
          </p:cNvPr>
          <p:cNvPicPr>
            <a:picLocks noGrp="1" noRot="1" noChangeAspect="1"/>
          </p:cNvPicPr>
          <p:nvPr>
            <p:ph idx="1"/>
            <a:videoFile r:link="rId1"/>
          </p:nvPr>
        </p:nvPicPr>
        <p:blipFill>
          <a:blip r:embed="rId3"/>
          <a:stretch>
            <a:fillRect/>
          </a:stretch>
        </p:blipFill>
        <p:spPr>
          <a:xfrm>
            <a:off x="2837543" y="1535453"/>
            <a:ext cx="7837714" cy="4974770"/>
          </a:xfrm>
        </p:spPr>
      </p:pic>
    </p:spTree>
    <p:extLst>
      <p:ext uri="{BB962C8B-B14F-4D97-AF65-F5344CB8AC3E}">
        <p14:creationId xmlns:p14="http://schemas.microsoft.com/office/powerpoint/2010/main" val="3058449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B26742-D18B-49D7-A0B8-9A98D87403AB}"/>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i="1"/>
              <a:t>Nuclear Power Disaster - Fukusima</a:t>
            </a:r>
          </a:p>
        </p:txBody>
      </p:sp>
      <p:sp>
        <p:nvSpPr>
          <p:cNvPr id="3" name="Content Placeholder 2">
            <a:extLst>
              <a:ext uri="{FF2B5EF4-FFF2-40B4-BE49-F238E27FC236}">
                <a16:creationId xmlns:a16="http://schemas.microsoft.com/office/drawing/2014/main" id="{FB3E8842-01EA-4F26-A129-1E8DF9B12E61}"/>
              </a:ext>
            </a:extLst>
          </p:cNvPr>
          <p:cNvSpPr>
            <a:spLocks noGrp="1"/>
          </p:cNvSpPr>
          <p:nvPr>
            <p:ph sz="half" idx="1"/>
          </p:nvPr>
        </p:nvSpPr>
        <p:spPr>
          <a:xfrm>
            <a:off x="838201" y="2623381"/>
            <a:ext cx="3888528" cy="3553581"/>
          </a:xfrm>
        </p:spPr>
        <p:txBody>
          <a:bodyPr vert="horz" lIns="91440" tIns="45720" rIns="91440" bIns="45720" rtlCol="0">
            <a:normAutofit/>
          </a:bodyPr>
          <a:lstStyle/>
          <a:p>
            <a:pPr>
              <a:lnSpc>
                <a:spcPct val="90000"/>
              </a:lnSpc>
            </a:pPr>
            <a:r>
              <a:rPr lang="en-US" sz="1900"/>
              <a:t>Nuclear power plants along the coast were hit hard by the tsunami, which knocked out their cooling systems and resulted in the meltdown of at least three reactors. </a:t>
            </a:r>
          </a:p>
          <a:p>
            <a:pPr>
              <a:lnSpc>
                <a:spcPct val="90000"/>
              </a:lnSpc>
            </a:pPr>
            <a:r>
              <a:rPr lang="en-US" sz="1900"/>
              <a:t>This is considered the worst nuclear accident since the 1986 reactor meltdown at the Soviet plant at Chernobyl, located north of Kiev in present-day Ukraine. </a:t>
            </a:r>
          </a:p>
          <a:p>
            <a:pPr>
              <a:lnSpc>
                <a:spcPct val="90000"/>
              </a:lnSpc>
            </a:pPr>
            <a:endParaRPr lang="en-US" sz="1900"/>
          </a:p>
        </p:txBody>
      </p:sp>
      <p:pic>
        <p:nvPicPr>
          <p:cNvPr id="5" name="Picture 5" descr="A picture containing water, boat, table, food&#10;&#10;Description automatically generated">
            <a:extLst>
              <a:ext uri="{FF2B5EF4-FFF2-40B4-BE49-F238E27FC236}">
                <a16:creationId xmlns:a16="http://schemas.microsoft.com/office/drawing/2014/main" id="{F2E5451D-2EE6-40FB-A89A-78EB06880B22}"/>
              </a:ext>
            </a:extLst>
          </p:cNvPr>
          <p:cNvPicPr>
            <a:picLocks noGrp="1" noChangeAspect="1"/>
          </p:cNvPicPr>
          <p:nvPr>
            <p:ph sz="half" idx="2"/>
          </p:nvPr>
        </p:nvPicPr>
        <p:blipFill>
          <a:blip r:embed="rId2"/>
          <a:stretch>
            <a:fillRect/>
          </a:stretch>
        </p:blipFill>
        <p:spPr>
          <a:xfrm>
            <a:off x="6800986" y="1633170"/>
            <a:ext cx="4747547" cy="3620003"/>
          </a:xfrm>
          <a:prstGeom prst="rect">
            <a:avLst/>
          </a:prstGeom>
        </p:spPr>
      </p:pic>
    </p:spTree>
    <p:extLst>
      <p:ext uri="{BB962C8B-B14F-4D97-AF65-F5344CB8AC3E}">
        <p14:creationId xmlns:p14="http://schemas.microsoft.com/office/powerpoint/2010/main" val="1322279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BF54-4BF0-4FE7-A630-AD47AD43AD23}"/>
              </a:ext>
            </a:extLst>
          </p:cNvPr>
          <p:cNvSpPr>
            <a:spLocks noGrp="1"/>
          </p:cNvSpPr>
          <p:nvPr>
            <p:ph type="title"/>
          </p:nvPr>
        </p:nvSpPr>
        <p:spPr>
          <a:xfrm>
            <a:off x="257629" y="2818039"/>
            <a:ext cx="10515600" cy="1325563"/>
          </a:xfrm>
        </p:spPr>
        <p:txBody>
          <a:bodyPr/>
          <a:lstStyle/>
          <a:p>
            <a:r>
              <a:rPr lang="en-US"/>
              <a:t>China</a:t>
            </a:r>
          </a:p>
        </p:txBody>
      </p:sp>
      <p:pic>
        <p:nvPicPr>
          <p:cNvPr id="5" name="Picture 5">
            <a:hlinkClick r:id="" action="ppaction://media"/>
            <a:extLst>
              <a:ext uri="{FF2B5EF4-FFF2-40B4-BE49-F238E27FC236}">
                <a16:creationId xmlns:a16="http://schemas.microsoft.com/office/drawing/2014/main" id="{9774E88B-1E2F-4B86-9F18-F9A546B199BC}"/>
              </a:ext>
            </a:extLst>
          </p:cNvPr>
          <p:cNvPicPr>
            <a:picLocks noGrp="1" noRot="1" noChangeAspect="1"/>
          </p:cNvPicPr>
          <p:nvPr>
            <p:ph sz="half" idx="1"/>
            <a:videoFile r:link="rId1"/>
          </p:nvPr>
        </p:nvPicPr>
        <p:blipFill>
          <a:blip r:embed="rId3"/>
          <a:stretch>
            <a:fillRect/>
          </a:stretch>
        </p:blipFill>
        <p:spPr>
          <a:xfrm>
            <a:off x="3270476" y="1027453"/>
            <a:ext cx="7634514" cy="4909457"/>
          </a:xfrm>
        </p:spPr>
      </p:pic>
    </p:spTree>
    <p:extLst>
      <p:ext uri="{BB962C8B-B14F-4D97-AF65-F5344CB8AC3E}">
        <p14:creationId xmlns:p14="http://schemas.microsoft.com/office/powerpoint/2010/main" val="399120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useBgFill="1">
        <p:nvSpPr>
          <p:cNvPr id="12" name="Rectangle 11">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D7C697-0CE2-46F9-8D94-791CEACB843F}"/>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800" i="1"/>
              <a:t>Population Density of China</a:t>
            </a:r>
          </a:p>
        </p:txBody>
      </p:sp>
      <p:pic>
        <p:nvPicPr>
          <p:cNvPr id="5" name="Picture 5" descr="Map&#10;&#10;Description automatically generated">
            <a:extLst>
              <a:ext uri="{FF2B5EF4-FFF2-40B4-BE49-F238E27FC236}">
                <a16:creationId xmlns:a16="http://schemas.microsoft.com/office/drawing/2014/main" id="{8516D677-6895-46B3-83DC-0DE392D4AA68}"/>
              </a:ext>
            </a:extLst>
          </p:cNvPr>
          <p:cNvPicPr>
            <a:picLocks noGrp="1" noChangeAspect="1"/>
          </p:cNvPicPr>
          <p:nvPr>
            <p:ph sz="half" idx="1"/>
          </p:nvPr>
        </p:nvPicPr>
        <p:blipFill rotWithShape="1">
          <a:blip r:embed="rId2"/>
          <a:srcRect l="-316" b="12391"/>
          <a:stretch/>
        </p:blipFill>
        <p:spPr>
          <a:xfrm>
            <a:off x="6243396" y="1157412"/>
            <a:ext cx="5711537" cy="5160033"/>
          </a:xfrm>
          <a:prstGeom prst="rect">
            <a:avLst/>
          </a:prstGeom>
        </p:spPr>
      </p:pic>
    </p:spTree>
    <p:extLst>
      <p:ext uri="{BB962C8B-B14F-4D97-AF65-F5344CB8AC3E}">
        <p14:creationId xmlns:p14="http://schemas.microsoft.com/office/powerpoint/2010/main" val="3188671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2" name="Rectangle 11">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F4A5F-2286-A04F-BB74-8459E40B7ED8}"/>
              </a:ext>
            </a:extLst>
          </p:cNvPr>
          <p:cNvSpPr>
            <a:spLocks noGrp="1"/>
          </p:cNvSpPr>
          <p:nvPr>
            <p:ph type="title"/>
          </p:nvPr>
        </p:nvSpPr>
        <p:spPr>
          <a:xfrm>
            <a:off x="838201" y="365125"/>
            <a:ext cx="3816095" cy="1807305"/>
          </a:xfrm>
        </p:spPr>
        <p:txBody>
          <a:bodyPr vert="horz" lIns="91440" tIns="45720" rIns="91440" bIns="45720" rtlCol="0" anchor="ctr">
            <a:normAutofit/>
          </a:bodyPr>
          <a:lstStyle/>
          <a:p>
            <a:r>
              <a:rPr lang="en-US" i="1"/>
              <a:t>The Three Gorges of the Yangtze</a:t>
            </a:r>
          </a:p>
        </p:txBody>
      </p:sp>
      <p:sp>
        <p:nvSpPr>
          <p:cNvPr id="3" name="Content Placeholder 2">
            <a:extLst>
              <a:ext uri="{FF2B5EF4-FFF2-40B4-BE49-F238E27FC236}">
                <a16:creationId xmlns:a16="http://schemas.microsoft.com/office/drawing/2014/main" id="{04A4B189-F25F-3345-85AB-91A2534C4E24}"/>
              </a:ext>
            </a:extLst>
          </p:cNvPr>
          <p:cNvSpPr>
            <a:spLocks noGrp="1"/>
          </p:cNvSpPr>
          <p:nvPr>
            <p:ph sz="half" idx="1"/>
          </p:nvPr>
        </p:nvSpPr>
        <p:spPr>
          <a:xfrm>
            <a:off x="838201" y="2333297"/>
            <a:ext cx="3816096" cy="3843666"/>
          </a:xfrm>
        </p:spPr>
        <p:txBody>
          <a:bodyPr vert="horz" lIns="91440" tIns="45720" rIns="91440" bIns="45720" rtlCol="0">
            <a:normAutofit/>
          </a:bodyPr>
          <a:lstStyle/>
          <a:p>
            <a:r>
              <a:rPr lang="en-US" sz="2000"/>
              <a:t>The Three Gorges Controversy</a:t>
            </a:r>
          </a:p>
          <a:p>
            <a:pPr lvl="1"/>
            <a:r>
              <a:rPr lang="en-US" sz="2000"/>
              <a:t>Government wants to prevent flooding and generate electricity</a:t>
            </a:r>
          </a:p>
          <a:p>
            <a:pPr lvl="1"/>
            <a:r>
              <a:rPr lang="en-US" sz="2000"/>
              <a:t>Largest hydroelectric dam completed in 2006</a:t>
            </a:r>
          </a:p>
          <a:p>
            <a:pPr lvl="1"/>
            <a:r>
              <a:rPr lang="en-US" sz="2000"/>
              <a:t>Displaced over 1 million people.</a:t>
            </a:r>
          </a:p>
          <a:p>
            <a:pPr marL="0"/>
            <a:endParaRPr lang="en-US" sz="2000"/>
          </a:p>
        </p:txBody>
      </p:sp>
      <p:pic>
        <p:nvPicPr>
          <p:cNvPr id="5" name="Content Placeholder 4" descr="In photo B a large dam is in the river.">
            <a:extLst>
              <a:ext uri="{FF2B5EF4-FFF2-40B4-BE49-F238E27FC236}">
                <a16:creationId xmlns:a16="http://schemas.microsoft.com/office/drawing/2014/main" id="{98B5C419-7CD3-F247-A88E-D8242021533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915" r="7914" b="-1"/>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Tree>
    <p:extLst>
      <p:ext uri="{BB962C8B-B14F-4D97-AF65-F5344CB8AC3E}">
        <p14:creationId xmlns:p14="http://schemas.microsoft.com/office/powerpoint/2010/main" val="190451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3580-AEEB-427B-96EE-8924C3E29943}"/>
              </a:ext>
            </a:extLst>
          </p:cNvPr>
          <p:cNvSpPr>
            <a:spLocks noGrp="1"/>
          </p:cNvSpPr>
          <p:nvPr>
            <p:ph type="title"/>
          </p:nvPr>
        </p:nvSpPr>
        <p:spPr/>
        <p:txBody>
          <a:bodyPr/>
          <a:lstStyle/>
          <a:p>
            <a:r>
              <a:rPr lang="en-US" b="1">
                <a:ea typeface="+mj-lt"/>
                <a:cs typeface="+mj-lt"/>
              </a:rPr>
              <a:t>Geopolitics</a:t>
            </a:r>
            <a:endParaRPr lang="en-US"/>
          </a:p>
        </p:txBody>
      </p:sp>
      <p:sp>
        <p:nvSpPr>
          <p:cNvPr id="3" name="Content Placeholder 2">
            <a:extLst>
              <a:ext uri="{FF2B5EF4-FFF2-40B4-BE49-F238E27FC236}">
                <a16:creationId xmlns:a16="http://schemas.microsoft.com/office/drawing/2014/main" id="{539F8185-57B6-4A5B-9872-0EC93878D820}"/>
              </a:ext>
            </a:extLst>
          </p:cNvPr>
          <p:cNvSpPr>
            <a:spLocks noGrp="1"/>
          </p:cNvSpPr>
          <p:nvPr>
            <p:ph sz="half" idx="1"/>
          </p:nvPr>
        </p:nvSpPr>
        <p:spPr/>
        <p:txBody>
          <a:bodyPr vert="horz" lIns="91440" tIns="45720" rIns="91440" bIns="45720" rtlCol="0" anchor="t">
            <a:normAutofit fontScale="77500" lnSpcReduction="20000"/>
          </a:bodyPr>
          <a:lstStyle/>
          <a:p>
            <a:r>
              <a:rPr lang="en-US">
                <a:ea typeface="+mn-lt"/>
                <a:cs typeface="+mn-lt"/>
              </a:rPr>
              <a:t>The core of China is the Han Chinese heartland of China Proper. </a:t>
            </a:r>
            <a:endParaRPr lang="en-US"/>
          </a:p>
          <a:p>
            <a:r>
              <a:rPr lang="en-US">
                <a:ea typeface="+mn-lt"/>
                <a:cs typeface="+mn-lt"/>
              </a:rPr>
              <a:t>The surrounding periphery consists of autonomous regions and minority populations, including Tibet, Western China, Inner Mongolia, and Northwestern China. </a:t>
            </a:r>
            <a:endParaRPr lang="en-US"/>
          </a:p>
          <a:p>
            <a:r>
              <a:rPr lang="en-US">
                <a:solidFill>
                  <a:srgbClr val="FF0000"/>
                </a:solidFill>
                <a:ea typeface="+mn-lt"/>
                <a:cs typeface="+mn-lt"/>
              </a:rPr>
              <a:t>Western China</a:t>
            </a:r>
            <a:r>
              <a:rPr lang="en-US">
                <a:ea typeface="+mn-lt"/>
                <a:cs typeface="+mn-lt"/>
              </a:rPr>
              <a:t> has a majority Muslim population closely aligned with ethnic groups in Central Asia.</a:t>
            </a:r>
            <a:endParaRPr lang="en-US"/>
          </a:p>
          <a:p>
            <a:endParaRPr lang="en-US"/>
          </a:p>
        </p:txBody>
      </p:sp>
      <p:pic>
        <p:nvPicPr>
          <p:cNvPr id="5" name="Picture 5" descr="Map&#10;&#10;Description automatically generated">
            <a:extLst>
              <a:ext uri="{FF2B5EF4-FFF2-40B4-BE49-F238E27FC236}">
                <a16:creationId xmlns:a16="http://schemas.microsoft.com/office/drawing/2014/main" id="{1C6A410A-8E02-4500-B9E8-38ADAFA682DF}"/>
              </a:ext>
            </a:extLst>
          </p:cNvPr>
          <p:cNvPicPr>
            <a:picLocks noGrp="1" noChangeAspect="1"/>
          </p:cNvPicPr>
          <p:nvPr>
            <p:ph sz="half" idx="2"/>
          </p:nvPr>
        </p:nvPicPr>
        <p:blipFill>
          <a:blip r:embed="rId2"/>
          <a:stretch>
            <a:fillRect/>
          </a:stretch>
        </p:blipFill>
        <p:spPr>
          <a:xfrm>
            <a:off x="5925602" y="1028947"/>
            <a:ext cx="6215017" cy="5080955"/>
          </a:xfrm>
        </p:spPr>
      </p:pic>
    </p:spTree>
    <p:extLst>
      <p:ext uri="{BB962C8B-B14F-4D97-AF65-F5344CB8AC3E}">
        <p14:creationId xmlns:p14="http://schemas.microsoft.com/office/powerpoint/2010/main" val="4019467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2" name="Rectangle 11">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36E0DD-D45E-4939-ABCE-8C37B8BFBCAB}"/>
              </a:ext>
            </a:extLst>
          </p:cNvPr>
          <p:cNvSpPr>
            <a:spLocks noGrp="1"/>
          </p:cNvSpPr>
          <p:nvPr>
            <p:ph type="title"/>
          </p:nvPr>
        </p:nvSpPr>
        <p:spPr>
          <a:xfrm>
            <a:off x="838201" y="365125"/>
            <a:ext cx="3816095" cy="1807305"/>
          </a:xfrm>
        </p:spPr>
        <p:txBody>
          <a:bodyPr vert="horz" lIns="91440" tIns="45720" rIns="91440" bIns="45720" rtlCol="0" anchor="ctr">
            <a:normAutofit/>
          </a:bodyPr>
          <a:lstStyle/>
          <a:p>
            <a:r>
              <a:rPr lang="en-US" b="1" i="1"/>
              <a:t>Chinese Dynasties and Colonialism</a:t>
            </a:r>
            <a:endParaRPr lang="en-US" i="1"/>
          </a:p>
        </p:txBody>
      </p:sp>
      <p:sp>
        <p:nvSpPr>
          <p:cNvPr id="3" name="Content Placeholder 2">
            <a:extLst>
              <a:ext uri="{FF2B5EF4-FFF2-40B4-BE49-F238E27FC236}">
                <a16:creationId xmlns:a16="http://schemas.microsoft.com/office/drawing/2014/main" id="{7EC27D47-59ED-414D-A7B5-A7FF8D7965C0}"/>
              </a:ext>
            </a:extLst>
          </p:cNvPr>
          <p:cNvSpPr>
            <a:spLocks noGrp="1"/>
          </p:cNvSpPr>
          <p:nvPr>
            <p:ph sz="half" idx="1"/>
          </p:nvPr>
        </p:nvSpPr>
        <p:spPr>
          <a:xfrm>
            <a:off x="838201" y="2333297"/>
            <a:ext cx="3816096" cy="3843666"/>
          </a:xfrm>
        </p:spPr>
        <p:txBody>
          <a:bodyPr vert="horz" lIns="91440" tIns="45720" rIns="91440" bIns="45720" rtlCol="0">
            <a:normAutofit/>
          </a:bodyPr>
          <a:lstStyle/>
          <a:p>
            <a:pPr>
              <a:lnSpc>
                <a:spcPct val="90000"/>
              </a:lnSpc>
            </a:pPr>
            <a:r>
              <a:rPr lang="en-US" sz="2000"/>
              <a:t>From 206 to 220 CE, the </a:t>
            </a:r>
            <a:r>
              <a:rPr lang="en-US" sz="2000" b="1"/>
              <a:t>Han Dynasty</a:t>
            </a:r>
            <a:r>
              <a:rPr lang="en-US" sz="2000"/>
              <a:t> established the Chinese identity. </a:t>
            </a:r>
          </a:p>
          <a:p>
            <a:pPr>
              <a:lnSpc>
                <a:spcPct val="90000"/>
              </a:lnSpc>
            </a:pPr>
            <a:r>
              <a:rPr lang="en-US" sz="2000"/>
              <a:t>The last dynasty, the </a:t>
            </a:r>
            <a:r>
              <a:rPr lang="en-US" sz="2000" b="1"/>
              <a:t>Qing (Manchu) Dynasty </a:t>
            </a:r>
            <a:r>
              <a:rPr lang="en-US" sz="2000"/>
              <a:t>claimed control of a region including all of China, Mongolia, Southeast Asia, and Korea.</a:t>
            </a:r>
          </a:p>
          <a:p>
            <a:pPr>
              <a:lnSpc>
                <a:spcPct val="90000"/>
              </a:lnSpc>
            </a:pPr>
            <a:r>
              <a:rPr lang="en-US" sz="2000"/>
              <a:t>Dynastic rule ended in China in 1911.</a:t>
            </a:r>
          </a:p>
        </p:txBody>
      </p:sp>
      <p:pic>
        <p:nvPicPr>
          <p:cNvPr id="5" name="Picture 5" descr="great wall of china free image | Peakpx">
            <a:extLst>
              <a:ext uri="{FF2B5EF4-FFF2-40B4-BE49-F238E27FC236}">
                <a16:creationId xmlns:a16="http://schemas.microsoft.com/office/drawing/2014/main" id="{8D08B1DA-44BC-4334-83E7-6215C45A4D1B}"/>
              </a:ext>
            </a:extLst>
          </p:cNvPr>
          <p:cNvPicPr>
            <a:picLocks noGrp="1" noChangeAspect="1"/>
          </p:cNvPicPr>
          <p:nvPr>
            <p:ph sz="half" idx="2"/>
          </p:nvPr>
        </p:nvPicPr>
        <p:blipFill rotWithShape="1">
          <a:blip r:embed="rId2"/>
          <a:srcRect l="8765" r="18504" b="-1"/>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Tree>
    <p:extLst>
      <p:ext uri="{BB962C8B-B14F-4D97-AF65-F5344CB8AC3E}">
        <p14:creationId xmlns:p14="http://schemas.microsoft.com/office/powerpoint/2010/main" val="182145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3" name="Rectangle 12">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Map&#10;&#10;Description automatically generated">
            <a:extLst>
              <a:ext uri="{FF2B5EF4-FFF2-40B4-BE49-F238E27FC236}">
                <a16:creationId xmlns:a16="http://schemas.microsoft.com/office/drawing/2014/main" id="{5D991D51-4A0F-4218-9454-A46EC4393398}"/>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3955" r="7156"/>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C29EA8BF-F6C0-429F-9937-760455F79111}"/>
              </a:ext>
            </a:extLst>
          </p:cNvPr>
          <p:cNvSpPr>
            <a:spLocks noGrp="1"/>
          </p:cNvSpPr>
          <p:nvPr>
            <p:ph type="title"/>
          </p:nvPr>
        </p:nvSpPr>
        <p:spPr>
          <a:xfrm>
            <a:off x="6004909" y="2736043"/>
            <a:ext cx="5552090" cy="1191873"/>
          </a:xfrm>
        </p:spPr>
        <p:txBody>
          <a:bodyPr vert="horz" lIns="91440" tIns="45720" rIns="91440" bIns="45720" rtlCol="0" anchor="b">
            <a:normAutofit/>
          </a:bodyPr>
          <a:lstStyle/>
          <a:p>
            <a:r>
              <a:rPr lang="en-US" sz="3600" i="1"/>
              <a:t>European Colonialism</a:t>
            </a:r>
          </a:p>
        </p:txBody>
      </p:sp>
      <p:sp>
        <p:nvSpPr>
          <p:cNvPr id="3" name="Content Placeholder 2">
            <a:extLst>
              <a:ext uri="{FF2B5EF4-FFF2-40B4-BE49-F238E27FC236}">
                <a16:creationId xmlns:a16="http://schemas.microsoft.com/office/drawing/2014/main" id="{A7850CFC-D931-4885-BCDD-8E11AE641942}"/>
              </a:ext>
            </a:extLst>
          </p:cNvPr>
          <p:cNvSpPr>
            <a:spLocks noGrp="1"/>
          </p:cNvSpPr>
          <p:nvPr>
            <p:ph sz="half" idx="1"/>
          </p:nvPr>
        </p:nvSpPr>
        <p:spPr>
          <a:xfrm>
            <a:off x="5801709" y="4093179"/>
            <a:ext cx="5552089" cy="2843741"/>
          </a:xfrm>
        </p:spPr>
        <p:txBody>
          <a:bodyPr vert="horz" lIns="91440" tIns="45720" rIns="91440" bIns="45720" rtlCol="0" anchor="t">
            <a:noAutofit/>
          </a:bodyPr>
          <a:lstStyle/>
          <a:p>
            <a:pPr>
              <a:lnSpc>
                <a:spcPct val="90000"/>
              </a:lnSpc>
            </a:pPr>
            <a:r>
              <a:rPr lang="en-US" sz="1800"/>
              <a:t>European colonialism arrived in China during the </a:t>
            </a:r>
            <a:r>
              <a:rPr lang="en-US" sz="1800" b="1"/>
              <a:t>Qing Dynasty</a:t>
            </a:r>
            <a:r>
              <a:rPr lang="en-US" sz="1800"/>
              <a:t>.</a:t>
            </a:r>
          </a:p>
          <a:p>
            <a:pPr>
              <a:lnSpc>
                <a:spcPct val="90000"/>
              </a:lnSpc>
            </a:pPr>
            <a:r>
              <a:rPr lang="en-US" sz="1800"/>
              <a:t>China had been an industrialized state for centuries.</a:t>
            </a:r>
          </a:p>
          <a:p>
            <a:pPr>
              <a:lnSpc>
                <a:spcPct val="90000"/>
              </a:lnSpc>
            </a:pPr>
            <a:r>
              <a:rPr lang="en-US" sz="1800"/>
              <a:t>The </a:t>
            </a:r>
            <a:r>
              <a:rPr lang="en-US" sz="1800" b="1"/>
              <a:t>Silk Road </a:t>
            </a:r>
            <a:r>
              <a:rPr lang="en-US" sz="1800"/>
              <a:t>which crossed the often dangerous elevations of the high mountain passes, was the main link between China and Europe.</a:t>
            </a:r>
          </a:p>
          <a:p>
            <a:pPr>
              <a:lnSpc>
                <a:spcPct val="90000"/>
              </a:lnSpc>
            </a:pPr>
            <a:endParaRPr lang="en-US" sz="1400"/>
          </a:p>
        </p:txBody>
      </p:sp>
      <p:sp>
        <p:nvSpPr>
          <p:cNvPr id="6" name="TextBox 5">
            <a:extLst>
              <a:ext uri="{FF2B5EF4-FFF2-40B4-BE49-F238E27FC236}">
                <a16:creationId xmlns:a16="http://schemas.microsoft.com/office/drawing/2014/main" id="{54F615ED-EE8A-48C7-B677-9D93B208205E}"/>
              </a:ext>
            </a:extLst>
          </p:cNvPr>
          <p:cNvSpPr txBox="1"/>
          <p:nvPr/>
        </p:nvSpPr>
        <p:spPr>
          <a:xfrm>
            <a:off x="9631684" y="6657945"/>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594128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9" name="Rectangle 1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E30568-8A8C-4601-8F4F-CB6E8E498E17}"/>
              </a:ext>
            </a:extLst>
          </p:cNvPr>
          <p:cNvSpPr>
            <a:spLocks noGrp="1"/>
          </p:cNvSpPr>
          <p:nvPr>
            <p:ph type="title"/>
          </p:nvPr>
        </p:nvSpPr>
        <p:spPr>
          <a:xfrm>
            <a:off x="301838" y="315111"/>
            <a:ext cx="3888526" cy="1800526"/>
          </a:xfrm>
        </p:spPr>
        <p:txBody>
          <a:bodyPr vert="horz" lIns="91440" tIns="45720" rIns="91440" bIns="45720" rtlCol="0" anchor="ctr">
            <a:normAutofit/>
          </a:bodyPr>
          <a:lstStyle/>
          <a:p>
            <a:r>
              <a:rPr lang="en-US" b="1" i="1" dirty="0"/>
              <a:t>Emergence of Modern China</a:t>
            </a:r>
            <a:endParaRPr lang="en-US" i="1" dirty="0"/>
          </a:p>
        </p:txBody>
      </p:sp>
      <p:sp>
        <p:nvSpPr>
          <p:cNvPr id="3" name="Content Placeholder 2">
            <a:extLst>
              <a:ext uri="{FF2B5EF4-FFF2-40B4-BE49-F238E27FC236}">
                <a16:creationId xmlns:a16="http://schemas.microsoft.com/office/drawing/2014/main" id="{D4BB6617-1D75-4FEF-8EAA-F7C62861DD1D}"/>
              </a:ext>
            </a:extLst>
          </p:cNvPr>
          <p:cNvSpPr>
            <a:spLocks noGrp="1"/>
          </p:cNvSpPr>
          <p:nvPr>
            <p:ph sz="half" idx="1"/>
          </p:nvPr>
        </p:nvSpPr>
        <p:spPr>
          <a:xfrm>
            <a:off x="176270" y="2269475"/>
            <a:ext cx="4550459" cy="3907487"/>
          </a:xfrm>
        </p:spPr>
        <p:txBody>
          <a:bodyPr vert="horz" lIns="91440" tIns="45720" rIns="91440" bIns="45720" rtlCol="0">
            <a:normAutofit fontScale="85000" lnSpcReduction="20000"/>
          </a:bodyPr>
          <a:lstStyle/>
          <a:p>
            <a:pPr>
              <a:lnSpc>
                <a:spcPct val="90000"/>
              </a:lnSpc>
            </a:pPr>
            <a:r>
              <a:rPr lang="en-US" sz="2000" dirty="0"/>
              <a:t>China is the world’s largest Communist country.</a:t>
            </a:r>
          </a:p>
          <a:p>
            <a:pPr>
              <a:lnSpc>
                <a:spcPct val="90000"/>
              </a:lnSpc>
            </a:pPr>
            <a:r>
              <a:rPr lang="en-US" sz="2000" dirty="0"/>
              <a:t>The form of Communism promoted by Mao Zedong was not the same as the type of Communism practiced in the Soviet Union.</a:t>
            </a:r>
          </a:p>
          <a:p>
            <a:pPr>
              <a:lnSpc>
                <a:spcPct val="90000"/>
              </a:lnSpc>
            </a:pPr>
            <a:r>
              <a:rPr lang="en-US" sz="2000" dirty="0"/>
              <a:t>About thirty million people lost their lives during the Mao Zedong era through purges, starvation, and conflict.</a:t>
            </a:r>
          </a:p>
          <a:p>
            <a:pPr>
              <a:lnSpc>
                <a:spcPct val="90000"/>
              </a:lnSpc>
            </a:pPr>
            <a:r>
              <a:rPr lang="en-US" sz="2000" dirty="0"/>
              <a:t>1992 China transitioned to a socialist market economy.</a:t>
            </a:r>
          </a:p>
          <a:p>
            <a:pPr>
              <a:lnSpc>
                <a:spcPct val="90000"/>
              </a:lnSpc>
            </a:pPr>
            <a:r>
              <a:rPr lang="en-US" sz="2000" dirty="0"/>
              <a:t>2000 – China ranked in the top five largest trading nations.</a:t>
            </a:r>
          </a:p>
          <a:p>
            <a:pPr lvl="1">
              <a:lnSpc>
                <a:spcPct val="90000"/>
              </a:lnSpc>
            </a:pPr>
            <a:r>
              <a:rPr lang="en-US" sz="2000" dirty="0"/>
              <a:t>United States, Japan, Germany and France</a:t>
            </a:r>
          </a:p>
          <a:p>
            <a:pPr>
              <a:lnSpc>
                <a:spcPct val="90000"/>
              </a:lnSpc>
            </a:pPr>
            <a:endParaRPr lang="en-US" sz="1400" dirty="0"/>
          </a:p>
        </p:txBody>
      </p:sp>
      <p:pic>
        <p:nvPicPr>
          <p:cNvPr id="5" name="Picture 5" descr="A person looking at the camera&#10;&#10;Description automatically generated">
            <a:extLst>
              <a:ext uri="{FF2B5EF4-FFF2-40B4-BE49-F238E27FC236}">
                <a16:creationId xmlns:a16="http://schemas.microsoft.com/office/drawing/2014/main" id="{1DE6DCF2-FC60-40C2-AE3D-C82B82D205C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2" b="15273"/>
          <a:stretch/>
        </p:blipFill>
        <p:spPr>
          <a:xfrm>
            <a:off x="6800986" y="781646"/>
            <a:ext cx="4747547" cy="5323052"/>
          </a:xfrm>
          <a:prstGeom prst="rect">
            <a:avLst/>
          </a:prstGeom>
        </p:spPr>
      </p:pic>
    </p:spTree>
    <p:extLst>
      <p:ext uri="{BB962C8B-B14F-4D97-AF65-F5344CB8AC3E}">
        <p14:creationId xmlns:p14="http://schemas.microsoft.com/office/powerpoint/2010/main" val="2593346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45B0AB"/>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C6E6F54-90B8-452A-A452-15F64D00A578}"/>
              </a:ext>
            </a:extLst>
          </p:cNvPr>
          <p:cNvSpPr>
            <a:spLocks noGrp="1"/>
          </p:cNvSpPr>
          <p:nvPr>
            <p:ph type="title"/>
          </p:nvPr>
        </p:nvSpPr>
        <p:spPr>
          <a:xfrm>
            <a:off x="838200" y="713312"/>
            <a:ext cx="3461084" cy="5431376"/>
          </a:xfrm>
        </p:spPr>
        <p:txBody>
          <a:bodyPr>
            <a:normAutofit/>
          </a:bodyPr>
          <a:lstStyle/>
          <a:p>
            <a:r>
              <a:rPr lang="en-US">
                <a:solidFill>
                  <a:srgbClr val="FFFFFF"/>
                </a:solidFill>
                <a:ea typeface="+mj-lt"/>
                <a:cs typeface="+mj-lt"/>
              </a:rPr>
              <a:t>Area and Population</a:t>
            </a:r>
            <a:endParaRPr lang="en-US">
              <a:solidFill>
                <a:srgbClr val="FFFFFF"/>
              </a:solidFill>
            </a:endParaRPr>
          </a:p>
        </p:txBody>
      </p:sp>
      <p:sp>
        <p:nvSpPr>
          <p:cNvPr id="3" name="Content Placeholder 2">
            <a:extLst>
              <a:ext uri="{FF2B5EF4-FFF2-40B4-BE49-F238E27FC236}">
                <a16:creationId xmlns:a16="http://schemas.microsoft.com/office/drawing/2014/main" id="{42CAC563-2EA1-4F53-A584-14BA1B9D1E45}"/>
              </a:ext>
            </a:extLst>
          </p:cNvPr>
          <p:cNvSpPr>
            <a:spLocks noGrp="1"/>
          </p:cNvSpPr>
          <p:nvPr>
            <p:ph idx="1"/>
          </p:nvPr>
        </p:nvSpPr>
        <p:spPr>
          <a:xfrm>
            <a:off x="6095999" y="713313"/>
            <a:ext cx="5257801" cy="5431376"/>
          </a:xfrm>
        </p:spPr>
        <p:txBody>
          <a:bodyPr vert="horz" lIns="91440" tIns="45720" rIns="91440" bIns="45720" rtlCol="0" anchor="ctr">
            <a:normAutofit/>
          </a:bodyPr>
          <a:lstStyle/>
          <a:p>
            <a:r>
              <a:rPr lang="en-US" altLang="en-US" sz="2400" dirty="0"/>
              <a:t>China, Taiwan, Japan, South Korea, and North Korea</a:t>
            </a:r>
          </a:p>
          <a:p>
            <a:r>
              <a:rPr lang="en-US" altLang="en-US" sz="2400" dirty="0"/>
              <a:t>Core area of the world</a:t>
            </a:r>
          </a:p>
          <a:p>
            <a:pPr lvl="1"/>
            <a:r>
              <a:rPr lang="en-US" altLang="en-US" dirty="0"/>
              <a:t>Advanced economies</a:t>
            </a:r>
          </a:p>
          <a:p>
            <a:pPr lvl="1"/>
            <a:r>
              <a:rPr lang="en-US" altLang="en-US" dirty="0"/>
              <a:t>Huge population</a:t>
            </a:r>
          </a:p>
          <a:p>
            <a:r>
              <a:rPr lang="en-US" altLang="en-US" sz="2400" dirty="0"/>
              <a:t>Historically unified cultural features, politically divided</a:t>
            </a:r>
          </a:p>
          <a:p>
            <a:r>
              <a:rPr lang="en-US" altLang="en-US" sz="2400" dirty="0"/>
              <a:t>China’s territorial extent, Taiwan, and Western China</a:t>
            </a:r>
            <a:endParaRPr lang="en-IN" sz="2400" dirty="0"/>
          </a:p>
          <a:p>
            <a:pPr marL="0" indent="0">
              <a:buNone/>
            </a:pPr>
            <a:endParaRPr lang="en-US" sz="2000" dirty="0"/>
          </a:p>
        </p:txBody>
      </p:sp>
    </p:spTree>
    <p:extLst>
      <p:ext uri="{BB962C8B-B14F-4D97-AF65-F5344CB8AC3E}">
        <p14:creationId xmlns:p14="http://schemas.microsoft.com/office/powerpoint/2010/main" val="159201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97F43-4A81-45BE-AEA9-D66B38DD1013}"/>
              </a:ext>
            </a:extLst>
          </p:cNvPr>
          <p:cNvSpPr>
            <a:spLocks noGrp="1"/>
          </p:cNvSpPr>
          <p:nvPr>
            <p:ph type="title"/>
          </p:nvPr>
        </p:nvSpPr>
        <p:spPr/>
        <p:txBody>
          <a:bodyPr/>
          <a:lstStyle/>
          <a:p>
            <a:r>
              <a:rPr lang="en-US" dirty="0"/>
              <a:t>East Asia</a:t>
            </a:r>
          </a:p>
        </p:txBody>
      </p:sp>
      <p:sp>
        <p:nvSpPr>
          <p:cNvPr id="3" name="Content Placeholder 2">
            <a:extLst>
              <a:ext uri="{FF2B5EF4-FFF2-40B4-BE49-F238E27FC236}">
                <a16:creationId xmlns:a16="http://schemas.microsoft.com/office/drawing/2014/main" id="{9C39BAAB-D778-4D2B-8CCA-8C7ACA1497BA}"/>
              </a:ext>
            </a:extLst>
          </p:cNvPr>
          <p:cNvSpPr>
            <a:spLocks noGrp="1"/>
          </p:cNvSpPr>
          <p:nvPr>
            <p:ph sz="half" idx="1"/>
          </p:nvPr>
        </p:nvSpPr>
        <p:spPr/>
        <p:txBody>
          <a:bodyPr vert="horz" lIns="91440" tIns="45720" rIns="91440" bIns="45720" rtlCol="0" anchor="t">
            <a:normAutofit/>
          </a:bodyPr>
          <a:lstStyle/>
          <a:p>
            <a:r>
              <a:rPr lang="en-US" b="1" dirty="0">
                <a:ea typeface="+mn-lt"/>
                <a:cs typeface="+mn-lt"/>
              </a:rPr>
              <a:t>China</a:t>
            </a:r>
            <a:endParaRPr lang="en-US" dirty="0"/>
          </a:p>
          <a:p>
            <a:r>
              <a:rPr lang="en-US" b="1" dirty="0">
                <a:ea typeface="+mn-lt"/>
                <a:cs typeface="+mn-lt"/>
              </a:rPr>
              <a:t>North</a:t>
            </a:r>
            <a:r>
              <a:rPr lang="en-US" dirty="0">
                <a:ea typeface="+mn-lt"/>
                <a:cs typeface="+mn-lt"/>
              </a:rPr>
              <a:t> and </a:t>
            </a:r>
            <a:r>
              <a:rPr lang="en-US" b="1" dirty="0">
                <a:ea typeface="+mn-lt"/>
                <a:cs typeface="+mn-lt"/>
              </a:rPr>
              <a:t>South Korea</a:t>
            </a:r>
            <a:endParaRPr lang="en-US" dirty="0"/>
          </a:p>
          <a:p>
            <a:r>
              <a:rPr lang="en-US" b="1" dirty="0">
                <a:ea typeface="+mn-lt"/>
                <a:cs typeface="+mn-lt"/>
              </a:rPr>
              <a:t>Japan</a:t>
            </a:r>
            <a:endParaRPr lang="en-US" dirty="0">
              <a:ea typeface="+mn-lt"/>
              <a:cs typeface="+mn-lt"/>
            </a:endParaRPr>
          </a:p>
          <a:p>
            <a:r>
              <a:rPr lang="en-US" b="1" dirty="0">
                <a:ea typeface="+mn-lt"/>
                <a:cs typeface="+mn-lt"/>
              </a:rPr>
              <a:t>Taiwan</a:t>
            </a:r>
            <a:endParaRPr lang="en-US" dirty="0"/>
          </a:p>
          <a:p>
            <a:endParaRPr lang="en-US" dirty="0"/>
          </a:p>
        </p:txBody>
      </p:sp>
      <p:pic>
        <p:nvPicPr>
          <p:cNvPr id="5" name="Picture 5" descr="Map&#10;&#10;Description automatically generated">
            <a:extLst>
              <a:ext uri="{FF2B5EF4-FFF2-40B4-BE49-F238E27FC236}">
                <a16:creationId xmlns:a16="http://schemas.microsoft.com/office/drawing/2014/main" id="{5E8CC102-ADF3-4886-8B93-4D06B9055FD7}"/>
              </a:ext>
            </a:extLst>
          </p:cNvPr>
          <p:cNvPicPr>
            <a:picLocks noGrp="1" noChangeAspect="1"/>
          </p:cNvPicPr>
          <p:nvPr>
            <p:ph sz="half" idx="2"/>
          </p:nvPr>
        </p:nvPicPr>
        <p:blipFill>
          <a:blip r:embed="rId3"/>
          <a:stretch>
            <a:fillRect/>
          </a:stretch>
        </p:blipFill>
        <p:spPr>
          <a:xfrm>
            <a:off x="6530848" y="705394"/>
            <a:ext cx="5207725" cy="5858691"/>
          </a:xfrm>
        </p:spPr>
      </p:pic>
    </p:spTree>
    <p:extLst>
      <p:ext uri="{BB962C8B-B14F-4D97-AF65-F5344CB8AC3E}">
        <p14:creationId xmlns:p14="http://schemas.microsoft.com/office/powerpoint/2010/main" val="310946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8BA7-A64D-4C10-AF58-D197CAD2F281}"/>
              </a:ext>
            </a:extLst>
          </p:cNvPr>
          <p:cNvSpPr>
            <a:spLocks noGrp="1"/>
          </p:cNvSpPr>
          <p:nvPr>
            <p:ph type="title"/>
          </p:nvPr>
        </p:nvSpPr>
        <p:spPr/>
        <p:txBody>
          <a:bodyPr/>
          <a:lstStyle/>
          <a:p>
            <a:pPr algn="ctr"/>
            <a:r>
              <a:rPr lang="en-US" altLang="en-US" dirty="0"/>
              <a:t>East Asia’s Physical Geography</a:t>
            </a:r>
            <a:endParaRPr lang="en-US" dirty="0"/>
          </a:p>
        </p:txBody>
      </p:sp>
      <p:sp>
        <p:nvSpPr>
          <p:cNvPr id="8" name="Content Placeholder 7">
            <a:extLst>
              <a:ext uri="{FF2B5EF4-FFF2-40B4-BE49-F238E27FC236}">
                <a16:creationId xmlns:a16="http://schemas.microsoft.com/office/drawing/2014/main" id="{3BAF1891-9A04-E241-BD17-A10968C4C64E}"/>
              </a:ext>
            </a:extLst>
          </p:cNvPr>
          <p:cNvSpPr>
            <a:spLocks noGrp="1"/>
          </p:cNvSpPr>
          <p:nvPr>
            <p:ph sz="half" idx="1"/>
          </p:nvPr>
        </p:nvSpPr>
        <p:spPr/>
        <p:txBody>
          <a:bodyPr>
            <a:normAutofit fontScale="92500"/>
          </a:bodyPr>
          <a:lstStyle/>
          <a:p>
            <a:r>
              <a:rPr lang="en-US" sz="2200" dirty="0"/>
              <a:t>Same latitudinal range as the United States</a:t>
            </a:r>
          </a:p>
          <a:p>
            <a:pPr lvl="1"/>
            <a:r>
              <a:rPr lang="en-US" sz="2200" dirty="0"/>
              <a:t>Extends farther north and south</a:t>
            </a:r>
          </a:p>
          <a:p>
            <a:r>
              <a:rPr lang="en-US" sz="2200" dirty="0"/>
              <a:t>The Diverse Environments of China</a:t>
            </a:r>
          </a:p>
          <a:p>
            <a:pPr lvl="1"/>
            <a:r>
              <a:rPr lang="en-US" sz="2200" dirty="0"/>
              <a:t>Two climate areas divided by the Yangtze River</a:t>
            </a:r>
          </a:p>
          <a:p>
            <a:pPr lvl="1"/>
            <a:r>
              <a:rPr lang="en-US" sz="2200" dirty="0"/>
              <a:t>Humid south and north is colder, drier</a:t>
            </a:r>
          </a:p>
          <a:p>
            <a:pPr lvl="1"/>
            <a:r>
              <a:rPr lang="en-US" sz="2200" b="1" dirty="0"/>
              <a:t>Desertification</a:t>
            </a:r>
          </a:p>
          <a:p>
            <a:pPr lvl="1"/>
            <a:r>
              <a:rPr lang="en-US" sz="2200" dirty="0"/>
              <a:t>Taiwan mountainous, mostly forested</a:t>
            </a:r>
            <a:endParaRPr lang="en-IN" sz="2200" dirty="0"/>
          </a:p>
          <a:p>
            <a:endParaRPr lang="en-US" dirty="0"/>
          </a:p>
        </p:txBody>
      </p:sp>
      <p:pic>
        <p:nvPicPr>
          <p:cNvPr id="9" name="Content Placeholder 8" descr="The map indicates different climates with colors and letter codes. The map’s legend appears as follows. A, tropical and humid climates. Maroon, A m, tropical monsoon. Mauve, A w, tropical savanna climate. B, dry climates. Orange, B W k, midlatitude desert. Yellow, B S k, midlatitude steppe. C, mild midlatitude climates. Light green, C f a, humid subtropical without dry season, hot summers. Light green, C w a, humid subtropical, with dry season, hot summers. D, continental midlatitude climates. Light blue, D f a, humid continental, without dry winter, warm summer. Light blue, D w a, humid continental, with dry winter, cool winter, cool summer. Medium blue, D f b, Humid continental, without dry season, cool summer. Medium blue, D w b, humid continental, dry winters, cool summer. H, highland. Gray, h, complex mountain. The map shows western China. It is yellow, B S k, in the far north, orange, B W k, in the inland north, and gray, H in the west and south. climates are indicated by colors and codes. The map appears as follows. North Central China is orange, B W k. Northeastern China is B S K. Far northeastern China is medium blue, D w b in the very north and light blue, D w a to the south of that. Central China is gray, H. Southeastern China is light green, C f a between Shanghai and Hong Kong and C w a to the north, west, and south of that area. A small area in the south is mauve, A w. Taiwan is light green, C f a. Northern Korea is light blue, D w a. South Korea is light green, C f a. Japan is medium blue, D f b, in the north, light blue, D f a, in the center, and C f a, in the south. Around the map are several line and column charts that show specific cities’ annual and monthly precipitation in inches, and average high and low temperatures in degrees Fahrenheit, and follows. Beijing, in eastern China, has a light blue, D w a, climate. Its annual precipitation is 22.5 inches. Its monthly precipitation ranges from nearly zero in December and January to 6 inches in August. The high temperature ranges from 30 degrees in December to 90 degrees in July. The low temperature ranges from 15 degrees in December to 70 degrees in July. Tokyo, in central Japan, has a light green C f a, climate. Its annual precipitation is 61.6 inches. The monthly precipitation ranges from 1 inch in December and January, to 9 inches in September. The high temperature ranges from 45 degrees in January and 89 degrees in July. The low temperature ranges from 29 degrees in January to 70 degrees in July. Akita, in northwestern Japan, has a light blue, D f a, climate. Its annual precipitation is 69.0 inches. Its monthly precipitation ranges from 3.5 inches in February to 6 inches in August. The high temperature ranges from 30 degrees in December to 80 degrees in August. The low temperature ranges from 20 degrees in January to 68 degrees in July. Shanghai, in eastern China, has a light green, C f a, climate. Its annual precipitation is 45.0 inches. Its monthly precipitation ranges from less than 1 inch in December to 6 inches in June. The high temperature ranges from 47 degrees in January to 92 degrees in July. The low temperature ranges from 32 degrees in January to 78 degrees in July. Taipei, in northern Taiwan, has a light green, C f a, climate. Its annual precipitation is 72.7 inches. The monthly precipitation ranges from 3 inches in December to 8 inches in June. The high temperature ranges from 65 degrees in January to 96 degrees in July. The low temperature ranges from 50 degrees in January to 75 degrees in July. Hong Kong, in southeast China, has a light green, C f a, climate. The annual precipitation is 85.1 inches. The month precipitation ranges from 0.5 inch in December to 15 inches in June. The high temperature ranges from 62 degrees in January to 90 degrees in August. The low temperature ranges from 58 degrees in January to 79 degrees in August. Chongqing, in west central China, has a light green C f a, climate. Its annual precipitation is 42.9 inches. The month precipitation ranges from less than 0.5 inch in December to February, to 6.5 inches in June. The high temperature ranges from 48 degrees in January to 97 degrees in July. The low temperature ranges from 40 degrees in January to 71 degrees in July.">
            <a:extLst>
              <a:ext uri="{FF2B5EF4-FFF2-40B4-BE49-F238E27FC236}">
                <a16:creationId xmlns:a16="http://schemas.microsoft.com/office/drawing/2014/main" id="{94DBDF77-6F21-DB41-9586-093696535821}"/>
              </a:ext>
            </a:extLst>
          </p:cNvPr>
          <p:cNvPicPr>
            <a:picLocks noGrp="1" noChangeAspect="1"/>
          </p:cNvPicPr>
          <p:nvPr>
            <p:ph sz="half" idx="2"/>
          </p:nvPr>
        </p:nvPicPr>
        <p:blipFill>
          <a:blip r:embed="rId2"/>
          <a:stretch>
            <a:fillRect/>
          </a:stretch>
        </p:blipFill>
        <p:spPr>
          <a:xfrm>
            <a:off x="6419850" y="2368190"/>
            <a:ext cx="4937125" cy="3447183"/>
          </a:xfrm>
          <a:prstGeom prst="rect">
            <a:avLst/>
          </a:prstGeom>
        </p:spPr>
      </p:pic>
    </p:spTree>
    <p:extLst>
      <p:ext uri="{BB962C8B-B14F-4D97-AF65-F5344CB8AC3E}">
        <p14:creationId xmlns:p14="http://schemas.microsoft.com/office/powerpoint/2010/main" val="1856144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6"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8E6B8-B424-2941-AD1D-0649BBEBB76D}"/>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altLang="en-US" i="1"/>
              <a:t>East Asia’s Physical Geography</a:t>
            </a:r>
            <a:endParaRPr lang="en-US" i="1"/>
          </a:p>
        </p:txBody>
      </p:sp>
      <p:sp>
        <p:nvSpPr>
          <p:cNvPr id="3" name="Content Placeholder 2">
            <a:extLst>
              <a:ext uri="{FF2B5EF4-FFF2-40B4-BE49-F238E27FC236}">
                <a16:creationId xmlns:a16="http://schemas.microsoft.com/office/drawing/2014/main" id="{3A5E2758-0E4A-EB42-8A93-C81C5C2B459B}"/>
              </a:ext>
            </a:extLst>
          </p:cNvPr>
          <p:cNvSpPr>
            <a:spLocks noGrp="1"/>
          </p:cNvSpPr>
          <p:nvPr>
            <p:ph sz="half" idx="1"/>
          </p:nvPr>
        </p:nvSpPr>
        <p:spPr>
          <a:xfrm>
            <a:off x="838201" y="2623381"/>
            <a:ext cx="3888528" cy="3553581"/>
          </a:xfrm>
        </p:spPr>
        <p:txBody>
          <a:bodyPr vert="horz" lIns="91440" tIns="45720" rIns="91440" bIns="45720" rtlCol="0">
            <a:normAutofit lnSpcReduction="10000"/>
          </a:bodyPr>
          <a:lstStyle/>
          <a:p>
            <a:pPr>
              <a:lnSpc>
                <a:spcPct val="90000"/>
              </a:lnSpc>
            </a:pPr>
            <a:r>
              <a:rPr lang="en-US" sz="1700" dirty="0"/>
              <a:t>Japan’s Physical Environment</a:t>
            </a:r>
          </a:p>
          <a:p>
            <a:pPr lvl="1">
              <a:lnSpc>
                <a:spcPct val="90000"/>
              </a:lnSpc>
            </a:pPr>
            <a:r>
              <a:rPr lang="en-US" sz="1700" dirty="0"/>
              <a:t>Temperate seasonality</a:t>
            </a:r>
          </a:p>
          <a:p>
            <a:pPr lvl="1">
              <a:lnSpc>
                <a:spcPct val="90000"/>
              </a:lnSpc>
            </a:pPr>
            <a:r>
              <a:rPr lang="en-US" sz="1700" dirty="0"/>
              <a:t>Extends over wide range of latitude</a:t>
            </a:r>
          </a:p>
          <a:p>
            <a:pPr lvl="1">
              <a:lnSpc>
                <a:spcPct val="90000"/>
              </a:lnSpc>
            </a:pPr>
            <a:r>
              <a:rPr lang="en-US" sz="1700" dirty="0"/>
              <a:t>Mountainous, forested with small alluvial plains</a:t>
            </a:r>
          </a:p>
          <a:p>
            <a:pPr>
              <a:lnSpc>
                <a:spcPct val="90000"/>
              </a:lnSpc>
            </a:pPr>
            <a:r>
              <a:rPr lang="en-US" sz="1700" dirty="0"/>
              <a:t>Korean Landscapes</a:t>
            </a:r>
          </a:p>
          <a:p>
            <a:pPr lvl="1">
              <a:lnSpc>
                <a:spcPct val="90000"/>
              </a:lnSpc>
            </a:pPr>
            <a:r>
              <a:rPr lang="en-US" sz="1700" dirty="0"/>
              <a:t>Rugged mountains, sizeable rivers</a:t>
            </a:r>
          </a:p>
          <a:p>
            <a:pPr lvl="1">
              <a:lnSpc>
                <a:spcPct val="90000"/>
              </a:lnSpc>
            </a:pPr>
            <a:r>
              <a:rPr lang="en-US" sz="1700" dirty="0"/>
              <a:t>South has agricultural advantage.</a:t>
            </a:r>
          </a:p>
          <a:p>
            <a:pPr lvl="1">
              <a:lnSpc>
                <a:spcPct val="90000"/>
              </a:lnSpc>
            </a:pPr>
            <a:r>
              <a:rPr lang="en-US" sz="1700" dirty="0"/>
              <a:t>North has raw materials yet deforested</a:t>
            </a:r>
          </a:p>
        </p:txBody>
      </p:sp>
      <p:pic>
        <p:nvPicPr>
          <p:cNvPr id="5" name="Content Placeholder 4" descr="A group of houses is buried in several feet of snow. A person is bent over while shoveling snow, and the snow level is higher than the person’s head.">
            <a:extLst>
              <a:ext uri="{FF2B5EF4-FFF2-40B4-BE49-F238E27FC236}">
                <a16:creationId xmlns:a16="http://schemas.microsoft.com/office/drawing/2014/main" id="{7C44D48A-7531-334D-A3EE-545D1CD372B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3585"/>
          <a:stretch/>
        </p:blipFill>
        <p:spPr>
          <a:xfrm>
            <a:off x="6800986" y="1606511"/>
            <a:ext cx="4747547" cy="3673321"/>
          </a:xfrm>
          <a:prstGeom prst="rect">
            <a:avLst/>
          </a:prstGeom>
        </p:spPr>
      </p:pic>
    </p:spTree>
    <p:extLst>
      <p:ext uri="{BB962C8B-B14F-4D97-AF65-F5344CB8AC3E}">
        <p14:creationId xmlns:p14="http://schemas.microsoft.com/office/powerpoint/2010/main" val="231832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Freeform: Shape 30">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38" name="Rectangle 32">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Heavy smog makes the visibility of the buildings of this city very low.">
            <a:extLst>
              <a:ext uri="{FF2B5EF4-FFF2-40B4-BE49-F238E27FC236}">
                <a16:creationId xmlns:a16="http://schemas.microsoft.com/office/drawing/2014/main" id="{3B4EE740-5714-6048-B5B4-1B04B6132F9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37673"/>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67FCD325-E5BF-264C-910E-9AABA6E59DB6}"/>
              </a:ext>
            </a:extLst>
          </p:cNvPr>
          <p:cNvSpPr>
            <a:spLocks noGrp="1"/>
          </p:cNvSpPr>
          <p:nvPr>
            <p:ph type="title"/>
          </p:nvPr>
        </p:nvSpPr>
        <p:spPr>
          <a:xfrm>
            <a:off x="5801709" y="3512557"/>
            <a:ext cx="5552090" cy="1191873"/>
          </a:xfrm>
        </p:spPr>
        <p:txBody>
          <a:bodyPr vert="horz" lIns="91440" tIns="45720" rIns="91440" bIns="45720" rtlCol="0" anchor="b">
            <a:normAutofit/>
          </a:bodyPr>
          <a:lstStyle/>
          <a:p>
            <a:r>
              <a:rPr lang="en-US" altLang="en-US" sz="2500" i="1"/>
              <a:t>Environmental Issues in East Asia</a:t>
            </a:r>
            <a:br>
              <a:rPr lang="en-US" sz="2500" i="1"/>
            </a:br>
            <a:endParaRPr lang="en-US" sz="2500" i="1"/>
          </a:p>
        </p:txBody>
      </p:sp>
      <p:sp>
        <p:nvSpPr>
          <p:cNvPr id="3" name="Content Placeholder 2">
            <a:extLst>
              <a:ext uri="{FF2B5EF4-FFF2-40B4-BE49-F238E27FC236}">
                <a16:creationId xmlns:a16="http://schemas.microsoft.com/office/drawing/2014/main" id="{8A633742-2134-FE4E-B610-7E6D4858F382}"/>
              </a:ext>
            </a:extLst>
          </p:cNvPr>
          <p:cNvSpPr>
            <a:spLocks noGrp="1"/>
          </p:cNvSpPr>
          <p:nvPr>
            <p:ph sz="half" idx="1"/>
          </p:nvPr>
        </p:nvSpPr>
        <p:spPr>
          <a:xfrm>
            <a:off x="5801709" y="4811636"/>
            <a:ext cx="5552089" cy="1544713"/>
          </a:xfrm>
        </p:spPr>
        <p:txBody>
          <a:bodyPr vert="horz" lIns="91440" tIns="45720" rIns="91440" bIns="45720" rtlCol="0">
            <a:normAutofit/>
          </a:bodyPr>
          <a:lstStyle/>
          <a:p>
            <a:r>
              <a:rPr lang="en-US" sz="1900"/>
              <a:t>China has most serious environmental issues</a:t>
            </a:r>
          </a:p>
          <a:p>
            <a:pPr lvl="1"/>
            <a:r>
              <a:rPr lang="en-US" sz="1900"/>
              <a:t>Most severe air and water pollution</a:t>
            </a:r>
          </a:p>
          <a:p>
            <a:r>
              <a:rPr lang="en-US" sz="1900"/>
              <a:t>Improvements through legislation in Japan, South Korea and Taiwan</a:t>
            </a:r>
          </a:p>
          <a:p>
            <a:endParaRPr lang="en-US" sz="1900"/>
          </a:p>
        </p:txBody>
      </p:sp>
    </p:spTree>
    <p:extLst>
      <p:ext uri="{BB962C8B-B14F-4D97-AF65-F5344CB8AC3E}">
        <p14:creationId xmlns:p14="http://schemas.microsoft.com/office/powerpoint/2010/main" val="3926263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C48ED-95E9-4142-8E83-C1EAF8597410}"/>
              </a:ext>
            </a:extLst>
          </p:cNvPr>
          <p:cNvSpPr>
            <a:spLocks noGrp="1"/>
          </p:cNvSpPr>
          <p:nvPr>
            <p:ph type="title"/>
          </p:nvPr>
        </p:nvSpPr>
        <p:spPr>
          <a:xfrm>
            <a:off x="838200" y="60325"/>
            <a:ext cx="10515600" cy="1325563"/>
          </a:xfrm>
        </p:spPr>
        <p:txBody>
          <a:bodyPr/>
          <a:lstStyle/>
          <a:p>
            <a:pPr algn="ctr"/>
            <a:r>
              <a:rPr lang="en-US" i="1">
                <a:ea typeface="+mj-lt"/>
                <a:cs typeface="+mj-lt"/>
              </a:rPr>
              <a:t>Climate and Vegetation</a:t>
            </a:r>
            <a:endParaRPr lang="en-US" i="1"/>
          </a:p>
        </p:txBody>
      </p:sp>
      <p:pic>
        <p:nvPicPr>
          <p:cNvPr id="5" name="Picture 5" descr="Map&#10;&#10;Description automatically generated">
            <a:extLst>
              <a:ext uri="{FF2B5EF4-FFF2-40B4-BE49-F238E27FC236}">
                <a16:creationId xmlns:a16="http://schemas.microsoft.com/office/drawing/2014/main" id="{EA53BB25-D12B-433A-835E-30D6D4C64020}"/>
              </a:ext>
            </a:extLst>
          </p:cNvPr>
          <p:cNvPicPr>
            <a:picLocks noChangeAspect="1"/>
          </p:cNvPicPr>
          <p:nvPr/>
        </p:nvPicPr>
        <p:blipFill>
          <a:blip r:embed="rId2"/>
          <a:stretch>
            <a:fillRect/>
          </a:stretch>
        </p:blipFill>
        <p:spPr>
          <a:xfrm>
            <a:off x="370115" y="1806162"/>
            <a:ext cx="3585028" cy="3942361"/>
          </a:xfrm>
          <a:prstGeom prst="rect">
            <a:avLst/>
          </a:prstGeom>
        </p:spPr>
      </p:pic>
      <p:pic>
        <p:nvPicPr>
          <p:cNvPr id="6" name="Picture 6" descr="Map&#10;&#10;Description automatically generated">
            <a:extLst>
              <a:ext uri="{FF2B5EF4-FFF2-40B4-BE49-F238E27FC236}">
                <a16:creationId xmlns:a16="http://schemas.microsoft.com/office/drawing/2014/main" id="{C7922D01-9E00-4009-9389-55E6B42C5A84}"/>
              </a:ext>
            </a:extLst>
          </p:cNvPr>
          <p:cNvPicPr>
            <a:picLocks noChangeAspect="1"/>
          </p:cNvPicPr>
          <p:nvPr/>
        </p:nvPicPr>
        <p:blipFill>
          <a:blip r:embed="rId3"/>
          <a:stretch>
            <a:fillRect/>
          </a:stretch>
        </p:blipFill>
        <p:spPr>
          <a:xfrm>
            <a:off x="4463142" y="1516102"/>
            <a:ext cx="3265714" cy="4224938"/>
          </a:xfrm>
          <a:prstGeom prst="rect">
            <a:avLst/>
          </a:prstGeom>
        </p:spPr>
      </p:pic>
      <p:pic>
        <p:nvPicPr>
          <p:cNvPr id="7" name="Picture 7" descr="Map&#10;&#10;Description automatically generated">
            <a:extLst>
              <a:ext uri="{FF2B5EF4-FFF2-40B4-BE49-F238E27FC236}">
                <a16:creationId xmlns:a16="http://schemas.microsoft.com/office/drawing/2014/main" id="{F90B28F0-0A60-4302-8F6A-A740F7164F40}"/>
              </a:ext>
            </a:extLst>
          </p:cNvPr>
          <p:cNvPicPr>
            <a:picLocks noChangeAspect="1"/>
          </p:cNvPicPr>
          <p:nvPr/>
        </p:nvPicPr>
        <p:blipFill>
          <a:blip r:embed="rId4"/>
          <a:stretch>
            <a:fillRect/>
          </a:stretch>
        </p:blipFill>
        <p:spPr>
          <a:xfrm>
            <a:off x="8128000" y="1809538"/>
            <a:ext cx="3722914" cy="3928353"/>
          </a:xfrm>
          <a:prstGeom prst="rect">
            <a:avLst/>
          </a:prstGeom>
        </p:spPr>
      </p:pic>
    </p:spTree>
    <p:extLst>
      <p:ext uri="{BB962C8B-B14F-4D97-AF65-F5344CB8AC3E}">
        <p14:creationId xmlns:p14="http://schemas.microsoft.com/office/powerpoint/2010/main" val="1766385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22" name="Rectangle 21">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237175-AF8E-47CF-93B0-2556972ECD49}"/>
              </a:ext>
            </a:extLst>
          </p:cNvPr>
          <p:cNvSpPr>
            <a:spLocks noGrp="1"/>
          </p:cNvSpPr>
          <p:nvPr>
            <p:ph type="title"/>
          </p:nvPr>
        </p:nvSpPr>
        <p:spPr>
          <a:xfrm>
            <a:off x="838201" y="365125"/>
            <a:ext cx="3816095" cy="1807305"/>
          </a:xfrm>
        </p:spPr>
        <p:txBody>
          <a:bodyPr vert="horz" lIns="91440" tIns="45720" rIns="91440" bIns="45720" rtlCol="0" anchor="ctr">
            <a:normAutofit/>
          </a:bodyPr>
          <a:lstStyle/>
          <a:p>
            <a:r>
              <a:rPr lang="en-US" i="1"/>
              <a:t>Climate and Vegetation</a:t>
            </a:r>
          </a:p>
        </p:txBody>
      </p:sp>
      <p:sp>
        <p:nvSpPr>
          <p:cNvPr id="3" name="Content Placeholder 2">
            <a:extLst>
              <a:ext uri="{FF2B5EF4-FFF2-40B4-BE49-F238E27FC236}">
                <a16:creationId xmlns:a16="http://schemas.microsoft.com/office/drawing/2014/main" id="{4F34CD9A-AFA4-42BC-A873-933B5E8F1FB7}"/>
              </a:ext>
            </a:extLst>
          </p:cNvPr>
          <p:cNvSpPr>
            <a:spLocks noGrp="1"/>
          </p:cNvSpPr>
          <p:nvPr>
            <p:ph sz="half" idx="1"/>
          </p:nvPr>
        </p:nvSpPr>
        <p:spPr>
          <a:xfrm>
            <a:off x="838201" y="2333297"/>
            <a:ext cx="3816096" cy="3843666"/>
          </a:xfrm>
        </p:spPr>
        <p:txBody>
          <a:bodyPr vert="horz" lIns="91440" tIns="45720" rIns="91440" bIns="45720" rtlCol="0">
            <a:normAutofit/>
          </a:bodyPr>
          <a:lstStyle/>
          <a:p>
            <a:r>
              <a:rPr lang="en-US" sz="2000" dirty="0"/>
              <a:t>This region is characterized by warm,  and well-watered climates.</a:t>
            </a:r>
          </a:p>
          <a:p>
            <a:r>
              <a:rPr lang="en-US" sz="2000" dirty="0"/>
              <a:t>Asia’s tropical rainforests are vast, second only to the Amazon Basin in South America in size.</a:t>
            </a:r>
          </a:p>
          <a:p>
            <a:r>
              <a:rPr lang="en-US" sz="2000" dirty="0"/>
              <a:t>Winters can be quite cold in the north, and the western reaches of the region are very dry deserts </a:t>
            </a:r>
          </a:p>
          <a:p>
            <a:endParaRPr lang="en-US" sz="2000" dirty="0"/>
          </a:p>
        </p:txBody>
      </p:sp>
      <p:pic>
        <p:nvPicPr>
          <p:cNvPr id="5" name="Picture 5" descr="A picture containing grass, outdoor, nature, field&#10;&#10;Description automatically generated">
            <a:extLst>
              <a:ext uri="{FF2B5EF4-FFF2-40B4-BE49-F238E27FC236}">
                <a16:creationId xmlns:a16="http://schemas.microsoft.com/office/drawing/2014/main" id="{E5D6722D-5C00-4F41-A372-3322604C6CB6}"/>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3152" r="15129"/>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
        <p:nvSpPr>
          <p:cNvPr id="6" name="TextBox 5">
            <a:extLst>
              <a:ext uri="{FF2B5EF4-FFF2-40B4-BE49-F238E27FC236}">
                <a16:creationId xmlns:a16="http://schemas.microsoft.com/office/drawing/2014/main" id="{4ACC0637-87F4-4C79-8E9C-1CD8319CD3FD}"/>
              </a:ext>
            </a:extLst>
          </p:cNvPr>
          <p:cNvSpPr txBox="1"/>
          <p:nvPr/>
        </p:nvSpPr>
        <p:spPr>
          <a:xfrm>
            <a:off x="9320701" y="6657945"/>
            <a:ext cx="287129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890794694"/>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323820"/>
      </a:dk2>
      <a:lt2>
        <a:srgbClr val="E8E2E2"/>
      </a:lt2>
      <a:accent1>
        <a:srgbClr val="45B0AB"/>
      </a:accent1>
      <a:accent2>
        <a:srgbClr val="3BB17B"/>
      </a:accent2>
      <a:accent3>
        <a:srgbClr val="47B454"/>
      </a:accent3>
      <a:accent4>
        <a:srgbClr val="5EB13B"/>
      </a:accent4>
      <a:accent5>
        <a:srgbClr val="8DAC43"/>
      </a:accent5>
      <a:accent6>
        <a:srgbClr val="B1A23B"/>
      </a:accent6>
      <a:hlink>
        <a:srgbClr val="618C2E"/>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1827</TotalTime>
  <Words>942</Words>
  <Application>Microsoft Macintosh PowerPoint</Application>
  <PresentationFormat>Widescreen</PresentationFormat>
  <Paragraphs>115</Paragraphs>
  <Slides>29</Slides>
  <Notes>5</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Century Gothic</vt:lpstr>
      <vt:lpstr>BrushVTI</vt:lpstr>
      <vt:lpstr>East Asia</vt:lpstr>
      <vt:lpstr>East Asia</vt:lpstr>
      <vt:lpstr>Area and Population</vt:lpstr>
      <vt:lpstr>East Asia</vt:lpstr>
      <vt:lpstr>East Asia’s Physical Geography</vt:lpstr>
      <vt:lpstr>East Asia’s Physical Geography</vt:lpstr>
      <vt:lpstr>Environmental Issues in East Asia </vt:lpstr>
      <vt:lpstr>Climate and Vegetation</vt:lpstr>
      <vt:lpstr>Climate and Vegetation</vt:lpstr>
      <vt:lpstr>Himalayan Mountains</vt:lpstr>
      <vt:lpstr>Economic Geography</vt:lpstr>
      <vt:lpstr>Cultural and Historical Geographies</vt:lpstr>
      <vt:lpstr>Languages of East Asia</vt:lpstr>
      <vt:lpstr>The Imperial Legacies of China and Japan</vt:lpstr>
      <vt:lpstr>Japan</vt:lpstr>
      <vt:lpstr>PowerPoint Presentation</vt:lpstr>
      <vt:lpstr>Japan’s Physical Geography</vt:lpstr>
      <vt:lpstr>Japan</vt:lpstr>
      <vt:lpstr>Japan</vt:lpstr>
      <vt:lpstr>Tectonic Plate Activity</vt:lpstr>
      <vt:lpstr>2011 Japanese Earthquake and Tsunami</vt:lpstr>
      <vt:lpstr>Nuclear Power Disaster - Fukusima</vt:lpstr>
      <vt:lpstr>China</vt:lpstr>
      <vt:lpstr>Population Density of China</vt:lpstr>
      <vt:lpstr>The Three Gorges of the Yangtze</vt:lpstr>
      <vt:lpstr>Geopolitics</vt:lpstr>
      <vt:lpstr>Chinese Dynasties and Colonialism</vt:lpstr>
      <vt:lpstr>European Colonialism</vt:lpstr>
      <vt:lpstr>Emergence of Modern China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Norrell, Tracey Hayes</cp:lastModifiedBy>
  <cp:revision>88</cp:revision>
  <dcterms:created xsi:type="dcterms:W3CDTF">2020-11-04T19:37:31Z</dcterms:created>
  <dcterms:modified xsi:type="dcterms:W3CDTF">2022-11-28T14:07:47Z</dcterms:modified>
</cp:coreProperties>
</file>